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8" r:id="rId2"/>
    <p:sldId id="300" r:id="rId3"/>
    <p:sldId id="301" r:id="rId4"/>
    <p:sldId id="273" r:id="rId5"/>
    <p:sldId id="276" r:id="rId6"/>
    <p:sldId id="269" r:id="rId7"/>
    <p:sldId id="278" r:id="rId8"/>
    <p:sldId id="277" r:id="rId9"/>
    <p:sldId id="271" r:id="rId10"/>
    <p:sldId id="283" r:id="rId11"/>
    <p:sldId id="293" r:id="rId12"/>
    <p:sldId id="297" r:id="rId13"/>
    <p:sldId id="291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8B0001"/>
    <a:srgbClr val="F4D1D1"/>
    <a:srgbClr val="FFC000"/>
    <a:srgbClr val="D5FC79"/>
    <a:srgbClr val="FFD579"/>
    <a:srgbClr val="FFFC00"/>
    <a:srgbClr val="FFFAB2"/>
    <a:srgbClr val="C5FDE5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5541" autoAdjust="0"/>
  </p:normalViewPr>
  <p:slideViewPr>
    <p:cSldViewPr snapToGrid="0">
      <p:cViewPr varScale="1">
        <p:scale>
          <a:sx n="74" d="100"/>
          <a:sy n="74" d="100"/>
        </p:scale>
        <p:origin x="174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35C2-9B57-4644-9615-DF8D2A560A5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3D22-A23C-964C-A68A-87C59EC7B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4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EA860-502F-114A-A051-DAD1CCA951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1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344C-689B-4E17-9F01-4F529B408E74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8970" y="182563"/>
            <a:ext cx="2057400" cy="365125"/>
          </a:xfrm>
        </p:spPr>
        <p:txBody>
          <a:bodyPr/>
          <a:lstStyle>
            <a:lvl1pPr algn="r">
              <a:defRPr sz="1600" b="1">
                <a:latin typeface="Segoe UI Black" panose="020B0A02040204020203" pitchFamily="34" charset="0"/>
              </a:defRPr>
            </a:lvl1pPr>
          </a:lstStyle>
          <a:p>
            <a:fld id="{FFE7C7E7-3B40-419A-A2C3-B8BDAF7C30DD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3582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F900E-335A-4969-B661-5506DDC68F19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244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8D420-5FD2-4779-A38C-8F4D69CACA68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8466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FB35-30F8-41FE-BC65-8588E32DF31C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8970" y="182563"/>
            <a:ext cx="2057400" cy="365125"/>
          </a:xfrm>
        </p:spPr>
        <p:txBody>
          <a:bodyPr/>
          <a:lstStyle>
            <a:lvl1pPr algn="r">
              <a:defRPr sz="1600" b="1">
                <a:latin typeface="Segoe UI Black" panose="020B0A02040204020203" pitchFamily="34" charset="0"/>
              </a:defRPr>
            </a:lvl1pPr>
          </a:lstStyle>
          <a:p>
            <a:fld id="{FFE7C7E7-3B40-419A-A2C3-B8BDAF7C30DD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2609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E482-1F23-42A9-BC1E-1B46C44FF7A5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109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9DA5-3CE5-4009-92B6-A6172CA17A37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5751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FB21-5F10-433D-9274-75F4C13F4E8B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423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3727-03CB-4B26-9BF3-1AFE6260D6C9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735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FBE7-C21C-4FE5-B389-80E24C12041C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628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6D1-5A40-406A-A83A-7B8C21908686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7376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402B-4300-492B-9379-71FCDED4C409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008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9475F-E8CD-45CC-8885-CA7CE500A4F5}" type="datetime1">
              <a:rPr lang="zh-HK" altLang="en-US" smtClean="0"/>
              <a:t>1/11/2023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C7E7-3B40-419A-A2C3-B8BDAF7C30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714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5.svg"/><Relationship Id="rId7" Type="http://schemas.openxmlformats.org/officeDocument/2006/relationships/image" Target="../media/image69.tiff"/><Relationship Id="rId12" Type="http://schemas.openxmlformats.org/officeDocument/2006/relationships/image" Target="../media/image74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tiff"/><Relationship Id="rId11" Type="http://schemas.openxmlformats.org/officeDocument/2006/relationships/image" Target="../media/image73.tiff"/><Relationship Id="rId5" Type="http://schemas.openxmlformats.org/officeDocument/2006/relationships/image" Target="../media/image67.tiff"/><Relationship Id="rId10" Type="http://schemas.openxmlformats.org/officeDocument/2006/relationships/image" Target="../media/image72.tiff"/><Relationship Id="rId4" Type="http://schemas.openxmlformats.org/officeDocument/2006/relationships/image" Target="../media/image66.tiff"/><Relationship Id="rId9" Type="http://schemas.openxmlformats.org/officeDocument/2006/relationships/image" Target="../media/image7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85.tiff"/><Relationship Id="rId3" Type="http://schemas.openxmlformats.org/officeDocument/2006/relationships/image" Target="../media/image75.png"/><Relationship Id="rId7" Type="http://schemas.openxmlformats.org/officeDocument/2006/relationships/image" Target="../media/image79.tiff"/><Relationship Id="rId12" Type="http://schemas.openxmlformats.org/officeDocument/2006/relationships/image" Target="../media/image8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11" Type="http://schemas.openxmlformats.org/officeDocument/2006/relationships/image" Target="../media/image83.tiff"/><Relationship Id="rId5" Type="http://schemas.openxmlformats.org/officeDocument/2006/relationships/image" Target="../media/image77.tiff"/><Relationship Id="rId10" Type="http://schemas.openxmlformats.org/officeDocument/2006/relationships/image" Target="../media/image82.tiff"/><Relationship Id="rId4" Type="http://schemas.openxmlformats.org/officeDocument/2006/relationships/image" Target="../media/image76.svg"/><Relationship Id="rId9" Type="http://schemas.openxmlformats.org/officeDocument/2006/relationships/image" Target="../media/image8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13" Type="http://schemas.openxmlformats.org/officeDocument/2006/relationships/image" Target="../media/image97.tiff"/><Relationship Id="rId18" Type="http://schemas.openxmlformats.org/officeDocument/2006/relationships/image" Target="../media/image102.tiff"/><Relationship Id="rId3" Type="http://schemas.openxmlformats.org/officeDocument/2006/relationships/image" Target="../media/image87.svg"/><Relationship Id="rId21" Type="http://schemas.openxmlformats.org/officeDocument/2006/relationships/image" Target="../media/image105.tiff"/><Relationship Id="rId7" Type="http://schemas.openxmlformats.org/officeDocument/2006/relationships/image" Target="../media/image91.tiff"/><Relationship Id="rId12" Type="http://schemas.openxmlformats.org/officeDocument/2006/relationships/image" Target="../media/image96.tiff"/><Relationship Id="rId17" Type="http://schemas.openxmlformats.org/officeDocument/2006/relationships/image" Target="../media/image101.tiff"/><Relationship Id="rId2" Type="http://schemas.openxmlformats.org/officeDocument/2006/relationships/image" Target="../media/image86.png"/><Relationship Id="rId16" Type="http://schemas.openxmlformats.org/officeDocument/2006/relationships/image" Target="../media/image100.tiff"/><Relationship Id="rId20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11" Type="http://schemas.openxmlformats.org/officeDocument/2006/relationships/image" Target="../media/image95.tiff"/><Relationship Id="rId5" Type="http://schemas.openxmlformats.org/officeDocument/2006/relationships/image" Target="../media/image89.svg"/><Relationship Id="rId15" Type="http://schemas.openxmlformats.org/officeDocument/2006/relationships/image" Target="../media/image99.tiff"/><Relationship Id="rId10" Type="http://schemas.openxmlformats.org/officeDocument/2006/relationships/image" Target="../media/image94.tiff"/><Relationship Id="rId19" Type="http://schemas.openxmlformats.org/officeDocument/2006/relationships/image" Target="../media/image103.tiff"/><Relationship Id="rId4" Type="http://schemas.openxmlformats.org/officeDocument/2006/relationships/image" Target="../media/image88.png"/><Relationship Id="rId9" Type="http://schemas.openxmlformats.org/officeDocument/2006/relationships/image" Target="../media/image93.tiff"/><Relationship Id="rId14" Type="http://schemas.openxmlformats.org/officeDocument/2006/relationships/image" Target="../media/image9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tiff"/><Relationship Id="rId13" Type="http://schemas.openxmlformats.org/officeDocument/2006/relationships/image" Target="../media/image115.tiff"/><Relationship Id="rId18" Type="http://schemas.openxmlformats.org/officeDocument/2006/relationships/image" Target="../media/image120.tiff"/><Relationship Id="rId26" Type="http://schemas.openxmlformats.org/officeDocument/2006/relationships/image" Target="../media/image128.tiff"/><Relationship Id="rId3" Type="http://schemas.openxmlformats.org/officeDocument/2006/relationships/image" Target="../media/image87.svg"/><Relationship Id="rId21" Type="http://schemas.openxmlformats.org/officeDocument/2006/relationships/image" Target="../media/image123.tiff"/><Relationship Id="rId7" Type="http://schemas.openxmlformats.org/officeDocument/2006/relationships/image" Target="../media/image109.tiff"/><Relationship Id="rId12" Type="http://schemas.openxmlformats.org/officeDocument/2006/relationships/image" Target="../media/image114.tiff"/><Relationship Id="rId17" Type="http://schemas.openxmlformats.org/officeDocument/2006/relationships/image" Target="../media/image119.tiff"/><Relationship Id="rId25" Type="http://schemas.openxmlformats.org/officeDocument/2006/relationships/image" Target="../media/image127.tiff"/><Relationship Id="rId2" Type="http://schemas.openxmlformats.org/officeDocument/2006/relationships/image" Target="../media/image86.png"/><Relationship Id="rId16" Type="http://schemas.openxmlformats.org/officeDocument/2006/relationships/image" Target="../media/image118.tiff"/><Relationship Id="rId20" Type="http://schemas.openxmlformats.org/officeDocument/2006/relationships/image" Target="../media/image122.tiff"/><Relationship Id="rId29" Type="http://schemas.openxmlformats.org/officeDocument/2006/relationships/image" Target="../media/image1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tiff"/><Relationship Id="rId11" Type="http://schemas.openxmlformats.org/officeDocument/2006/relationships/image" Target="../media/image113.tiff"/><Relationship Id="rId24" Type="http://schemas.openxmlformats.org/officeDocument/2006/relationships/image" Target="../media/image126.tiff"/><Relationship Id="rId5" Type="http://schemas.openxmlformats.org/officeDocument/2006/relationships/image" Target="../media/image107.svg"/><Relationship Id="rId15" Type="http://schemas.openxmlformats.org/officeDocument/2006/relationships/image" Target="../media/image117.tiff"/><Relationship Id="rId23" Type="http://schemas.openxmlformats.org/officeDocument/2006/relationships/image" Target="../media/image125.tiff"/><Relationship Id="rId28" Type="http://schemas.openxmlformats.org/officeDocument/2006/relationships/image" Target="../media/image130.tiff"/><Relationship Id="rId10" Type="http://schemas.openxmlformats.org/officeDocument/2006/relationships/image" Target="../media/image112.tiff"/><Relationship Id="rId19" Type="http://schemas.openxmlformats.org/officeDocument/2006/relationships/image" Target="../media/image121.tiff"/><Relationship Id="rId4" Type="http://schemas.openxmlformats.org/officeDocument/2006/relationships/image" Target="../media/image106.png"/><Relationship Id="rId9" Type="http://schemas.openxmlformats.org/officeDocument/2006/relationships/image" Target="../media/image111.tiff"/><Relationship Id="rId14" Type="http://schemas.openxmlformats.org/officeDocument/2006/relationships/image" Target="../media/image116.tiff"/><Relationship Id="rId22" Type="http://schemas.openxmlformats.org/officeDocument/2006/relationships/image" Target="../media/image124.tiff"/><Relationship Id="rId27" Type="http://schemas.openxmlformats.org/officeDocument/2006/relationships/image" Target="../media/image129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tiff"/><Relationship Id="rId13" Type="http://schemas.openxmlformats.org/officeDocument/2006/relationships/image" Target="../media/image141.tiff"/><Relationship Id="rId3" Type="http://schemas.openxmlformats.org/officeDocument/2006/relationships/image" Target="../media/image87.svg"/><Relationship Id="rId7" Type="http://schemas.openxmlformats.org/officeDocument/2006/relationships/image" Target="../media/image135.tiff"/><Relationship Id="rId12" Type="http://schemas.openxmlformats.org/officeDocument/2006/relationships/image" Target="../media/image140.tiff"/><Relationship Id="rId17" Type="http://schemas.openxmlformats.org/officeDocument/2006/relationships/image" Target="../media/image145.tiff"/><Relationship Id="rId2" Type="http://schemas.openxmlformats.org/officeDocument/2006/relationships/image" Target="../media/image86.png"/><Relationship Id="rId16" Type="http://schemas.openxmlformats.org/officeDocument/2006/relationships/image" Target="../media/image1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tiff"/><Relationship Id="rId11" Type="http://schemas.openxmlformats.org/officeDocument/2006/relationships/image" Target="../media/image139.tiff"/><Relationship Id="rId5" Type="http://schemas.openxmlformats.org/officeDocument/2006/relationships/image" Target="../media/image133.svg"/><Relationship Id="rId15" Type="http://schemas.openxmlformats.org/officeDocument/2006/relationships/image" Target="../media/image143.tiff"/><Relationship Id="rId10" Type="http://schemas.openxmlformats.org/officeDocument/2006/relationships/image" Target="../media/image138.tiff"/><Relationship Id="rId4" Type="http://schemas.openxmlformats.org/officeDocument/2006/relationships/image" Target="../media/image132.png"/><Relationship Id="rId9" Type="http://schemas.openxmlformats.org/officeDocument/2006/relationships/image" Target="../media/image137.tiff"/><Relationship Id="rId14" Type="http://schemas.openxmlformats.org/officeDocument/2006/relationships/image" Target="../media/image1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svg"/><Relationship Id="rId7" Type="http://schemas.openxmlformats.org/officeDocument/2006/relationships/image" Target="../media/image1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svg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tiff"/><Relationship Id="rId3" Type="http://schemas.openxmlformats.org/officeDocument/2006/relationships/image" Target="../media/image26.svg"/><Relationship Id="rId7" Type="http://schemas.openxmlformats.org/officeDocument/2006/relationships/image" Target="../media/image30.tiff"/><Relationship Id="rId12" Type="http://schemas.openxmlformats.org/officeDocument/2006/relationships/image" Target="../media/image35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11" Type="http://schemas.openxmlformats.org/officeDocument/2006/relationships/image" Target="../media/image34.tiff"/><Relationship Id="rId5" Type="http://schemas.openxmlformats.org/officeDocument/2006/relationships/image" Target="../media/image28.svg"/><Relationship Id="rId10" Type="http://schemas.openxmlformats.org/officeDocument/2006/relationships/image" Target="../media/image33.tiff"/><Relationship Id="rId4" Type="http://schemas.openxmlformats.org/officeDocument/2006/relationships/image" Target="../media/image27.png"/><Relationship Id="rId9" Type="http://schemas.openxmlformats.org/officeDocument/2006/relationships/image" Target="../media/image32.tiff"/><Relationship Id="rId14" Type="http://schemas.openxmlformats.org/officeDocument/2006/relationships/image" Target="../media/image3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svg"/><Relationship Id="rId7" Type="http://schemas.openxmlformats.org/officeDocument/2006/relationships/image" Target="../media/image43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svg"/><Relationship Id="rId7" Type="http://schemas.openxmlformats.org/officeDocument/2006/relationships/image" Target="../media/image50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tiff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svg"/><Relationship Id="rId7" Type="http://schemas.openxmlformats.org/officeDocument/2006/relationships/image" Target="../media/image58.tiff"/><Relationship Id="rId12" Type="http://schemas.openxmlformats.org/officeDocument/2006/relationships/image" Target="../media/image63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11" Type="http://schemas.openxmlformats.org/officeDocument/2006/relationships/image" Target="../media/image62.tiff"/><Relationship Id="rId5" Type="http://schemas.openxmlformats.org/officeDocument/2006/relationships/image" Target="../media/image56.svg"/><Relationship Id="rId10" Type="http://schemas.openxmlformats.org/officeDocument/2006/relationships/image" Target="../media/image61.tiff"/><Relationship Id="rId4" Type="http://schemas.openxmlformats.org/officeDocument/2006/relationships/image" Target="../media/image55.png"/><Relationship Id="rId9" Type="http://schemas.openxmlformats.org/officeDocument/2006/relationships/image" Target="../media/image6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22611"/>
            <a:ext cx="7772400" cy="1887351"/>
          </a:xfrm>
          <a:noFill/>
          <a:ln>
            <a:noFill/>
          </a:ln>
        </p:spPr>
        <p:txBody>
          <a:bodyPr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個人情緒資料庫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社會福利署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臨床心理服務科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中央心理輔導服務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成人服務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857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41">
            <a:extLst>
              <a:ext uri="{FF2B5EF4-FFF2-40B4-BE49-F238E27FC236}">
                <a16:creationId xmlns:a16="http://schemas.microsoft.com/office/drawing/2014/main" id="{52D70A28-FC0B-7D48-9D34-6A8ECAF457D1}"/>
              </a:ext>
            </a:extLst>
          </p:cNvPr>
          <p:cNvGrpSpPr/>
          <p:nvPr/>
        </p:nvGrpSpPr>
        <p:grpSpPr>
          <a:xfrm>
            <a:off x="790038" y="407791"/>
            <a:ext cx="1440000" cy="1440000"/>
            <a:chOff x="1845434" y="1778000"/>
            <a:chExt cx="1200228" cy="1200228"/>
          </a:xfrm>
        </p:grpSpPr>
        <p:sp>
          <p:nvSpPr>
            <p:cNvPr id="40" name="橢圓 10">
              <a:extLst>
                <a:ext uri="{FF2B5EF4-FFF2-40B4-BE49-F238E27FC236}">
                  <a16:creationId xmlns:a16="http://schemas.microsoft.com/office/drawing/2014/main" id="{D01F0115-2145-5C4E-82C6-E8FEC1A7DEB8}"/>
                </a:ext>
              </a:extLst>
            </p:cNvPr>
            <p:cNvSpPr/>
            <p:nvPr/>
          </p:nvSpPr>
          <p:spPr>
            <a:xfrm>
              <a:off x="1845434" y="1778000"/>
              <a:ext cx="1200228" cy="1200228"/>
            </a:xfrm>
            <a:prstGeom prst="ellipse">
              <a:avLst/>
            </a:prstGeom>
            <a:solidFill>
              <a:srgbClr val="FFC000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41" name="圖形 30" descr="頭顱中的腦">
              <a:extLst>
                <a:ext uri="{FF2B5EF4-FFF2-40B4-BE49-F238E27FC236}">
                  <a16:creationId xmlns:a16="http://schemas.microsoft.com/office/drawing/2014/main" id="{7C97A185-3046-E746-8F28-F0F01228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88348" y="1920914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ED806C-0A35-BE4C-8D3B-5784F74ACA60}"/>
              </a:ext>
            </a:extLst>
          </p:cNvPr>
          <p:cNvGrpSpPr/>
          <p:nvPr/>
        </p:nvGrpSpPr>
        <p:grpSpPr>
          <a:xfrm>
            <a:off x="6100785" y="4966312"/>
            <a:ext cx="2997200" cy="1384300"/>
            <a:chOff x="6100785" y="4966312"/>
            <a:chExt cx="2997200" cy="13843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A27B09-3756-7048-8D10-CB28CD5AB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0785" y="4966312"/>
              <a:ext cx="2997200" cy="13843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482623-EFC0-C844-863F-19FA8DDC9D15}"/>
                </a:ext>
              </a:extLst>
            </p:cNvPr>
            <p:cNvSpPr txBox="1"/>
            <p:nvPr/>
          </p:nvSpPr>
          <p:spPr>
            <a:xfrm>
              <a:off x="6227785" y="5101774"/>
              <a:ext cx="2743200" cy="112541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FFB05C-807B-0D45-BC4D-3A5D620E5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756" y="2062525"/>
            <a:ext cx="3187700" cy="146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CC2C6-010B-524B-9558-0944088AB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5" y="3442050"/>
            <a:ext cx="29972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CBA95-B743-DB46-A6AC-EE2D99DAB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806" y="4964254"/>
            <a:ext cx="3225800" cy="147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8B24E-48B1-014E-B683-9EB2C9562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633" y="2059536"/>
            <a:ext cx="3187700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47F53-3CB3-DC45-A457-064C0212B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785" y="2062225"/>
            <a:ext cx="2997200" cy="146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4DDB53-CB8E-3A49-BB46-964AFC9FD8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393" y="3520241"/>
            <a:ext cx="3098800" cy="146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A31A6-FFE7-9641-9E23-A56D03A797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216" y="4964254"/>
            <a:ext cx="3009900" cy="147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025FBB-5B76-D646-9D85-319C2B3BD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1735" y="3505443"/>
            <a:ext cx="3035300" cy="1460500"/>
          </a:xfrm>
          <a:prstGeom prst="rect">
            <a:avLst/>
          </a:prstGeom>
        </p:spPr>
      </p:pic>
      <p:sp>
        <p:nvSpPr>
          <p:cNvPr id="18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6978970" y="182563"/>
            <a:ext cx="2057400" cy="365125"/>
          </a:xfrm>
        </p:spPr>
        <p:txBody>
          <a:bodyPr/>
          <a:lstStyle/>
          <a:p>
            <a:r>
              <a:rPr lang="en-US" altLang="zh-TW" dirty="0"/>
              <a:t>10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5717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群組 39">
            <a:extLst>
              <a:ext uri="{FF2B5EF4-FFF2-40B4-BE49-F238E27FC236}">
                <a16:creationId xmlns:a16="http://schemas.microsoft.com/office/drawing/2014/main" id="{837D4A44-4EEB-B14D-97C1-3F314BB220B9}"/>
              </a:ext>
            </a:extLst>
          </p:cNvPr>
          <p:cNvGrpSpPr/>
          <p:nvPr/>
        </p:nvGrpSpPr>
        <p:grpSpPr>
          <a:xfrm>
            <a:off x="962531" y="312354"/>
            <a:ext cx="1440000" cy="1440000"/>
            <a:chOff x="9111259" y="4366514"/>
            <a:chExt cx="1092200" cy="1092200"/>
          </a:xfrm>
        </p:grpSpPr>
        <p:sp>
          <p:nvSpPr>
            <p:cNvPr id="66" name="橢圓 37">
              <a:extLst>
                <a:ext uri="{FF2B5EF4-FFF2-40B4-BE49-F238E27FC236}">
                  <a16:creationId xmlns:a16="http://schemas.microsoft.com/office/drawing/2014/main" id="{BDE8D4F1-D6D9-BC41-B7FF-E806E4CFFD0F}"/>
                </a:ext>
              </a:extLst>
            </p:cNvPr>
            <p:cNvSpPr/>
            <p:nvPr/>
          </p:nvSpPr>
          <p:spPr>
            <a:xfrm>
              <a:off x="9111259" y="4366514"/>
              <a:ext cx="1092200" cy="1092200"/>
            </a:xfrm>
            <a:prstGeom prst="ellipse">
              <a:avLst/>
            </a:prstGeom>
            <a:solidFill>
              <a:srgbClr val="C00000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67" name="圖形 26" descr="刺激">
              <a:extLst>
                <a:ext uri="{FF2B5EF4-FFF2-40B4-BE49-F238E27FC236}">
                  <a16:creationId xmlns:a16="http://schemas.microsoft.com/office/drawing/2014/main" id="{70AFE08E-CAC7-234E-A10B-C708A1F9B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93239" y="4488422"/>
              <a:ext cx="760979" cy="76097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B56C53-D83E-A44D-832E-38FE35C42508}"/>
              </a:ext>
            </a:extLst>
          </p:cNvPr>
          <p:cNvGrpSpPr/>
          <p:nvPr/>
        </p:nvGrpSpPr>
        <p:grpSpPr>
          <a:xfrm>
            <a:off x="5949100" y="4581880"/>
            <a:ext cx="2438400" cy="1130300"/>
            <a:chOff x="6014650" y="5031326"/>
            <a:chExt cx="2438400" cy="11303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D8BC32-749F-C24C-9E79-643DC04CD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4650" y="5031326"/>
              <a:ext cx="2438400" cy="11303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6255D1-17DE-084D-8FD9-8C27FB83B5CA}"/>
                </a:ext>
              </a:extLst>
            </p:cNvPr>
            <p:cNvSpPr txBox="1"/>
            <p:nvPr/>
          </p:nvSpPr>
          <p:spPr>
            <a:xfrm>
              <a:off x="6132520" y="5150028"/>
              <a:ext cx="2171218" cy="90465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6C19887-63EC-0740-8A18-94DBEB54B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37" y="1944486"/>
            <a:ext cx="2451100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E874-B4D5-8D48-BECA-3E52FC5B0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919" y="1944486"/>
            <a:ext cx="2654300" cy="118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A2768-FF0F-CD4F-83D3-5B3C51BA6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050" y="1944486"/>
            <a:ext cx="2730500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AC96B-C3BB-0A4F-8F01-ADF35D0D56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46" y="3280790"/>
            <a:ext cx="2654300" cy="118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EA96C-A1F5-9A40-91B1-4EDD31186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54" y="4495163"/>
            <a:ext cx="2451100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D2FDA-20D7-5143-AFF2-1C77F378F9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0869" y="3202899"/>
            <a:ext cx="2438400" cy="146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03256-1336-D544-843B-08F1140459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4177" y="4539613"/>
            <a:ext cx="2705100" cy="135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931C4-4490-C245-9D93-79199DA56E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2654" y="3218888"/>
            <a:ext cx="2451100" cy="1460500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11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42180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13D06-5DF5-4449-A680-1E9AFBBFDBD4}"/>
              </a:ext>
            </a:extLst>
          </p:cNvPr>
          <p:cNvGrpSpPr/>
          <p:nvPr/>
        </p:nvGrpSpPr>
        <p:grpSpPr>
          <a:xfrm>
            <a:off x="250693" y="248619"/>
            <a:ext cx="1440000" cy="2955298"/>
            <a:chOff x="240483" y="252008"/>
            <a:chExt cx="1440000" cy="295529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B93B956-9E55-544A-8F67-37A55A69B040}"/>
                </a:ext>
              </a:extLst>
            </p:cNvPr>
            <p:cNvGrpSpPr/>
            <p:nvPr/>
          </p:nvGrpSpPr>
          <p:grpSpPr>
            <a:xfrm>
              <a:off x="240483" y="252008"/>
              <a:ext cx="1440000" cy="2955298"/>
              <a:chOff x="240483" y="252008"/>
              <a:chExt cx="1440000" cy="2955298"/>
            </a:xfrm>
          </p:grpSpPr>
          <p:grpSp>
            <p:nvGrpSpPr>
              <p:cNvPr id="72" name="群組 45">
                <a:extLst>
                  <a:ext uri="{FF2B5EF4-FFF2-40B4-BE49-F238E27FC236}">
                    <a16:creationId xmlns:a16="http://schemas.microsoft.com/office/drawing/2014/main" id="{6E35CC58-5089-A24B-8AD5-BBE4267301B7}"/>
                  </a:ext>
                </a:extLst>
              </p:cNvPr>
              <p:cNvGrpSpPr/>
              <p:nvPr/>
            </p:nvGrpSpPr>
            <p:grpSpPr>
              <a:xfrm>
                <a:off x="240483" y="252008"/>
                <a:ext cx="1440000" cy="1440000"/>
                <a:chOff x="7600585" y="5256296"/>
                <a:chExt cx="1092200" cy="1092200"/>
              </a:xfrm>
            </p:grpSpPr>
            <p:sp>
              <p:nvSpPr>
                <p:cNvPr id="83" name="橢圓 36">
                  <a:extLst>
                    <a:ext uri="{FF2B5EF4-FFF2-40B4-BE49-F238E27FC236}">
                      <a16:creationId xmlns:a16="http://schemas.microsoft.com/office/drawing/2014/main" id="{3E2DDD10-0BF4-9246-8107-DCD9CD283E12}"/>
                    </a:ext>
                  </a:extLst>
                </p:cNvPr>
                <p:cNvSpPr/>
                <p:nvPr/>
              </p:nvSpPr>
              <p:spPr>
                <a:xfrm>
                  <a:off x="7600585" y="5256296"/>
                  <a:ext cx="1092200" cy="1092200"/>
                </a:xfrm>
                <a:prstGeom prst="ellipse">
                  <a:avLst/>
                </a:prstGeom>
                <a:solidFill>
                  <a:schemeClr val="bg1">
                    <a:alpha val="69804"/>
                  </a:schemeClr>
                </a:solidFill>
                <a:ln w="57150"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pic>
              <p:nvPicPr>
                <p:cNvPr id="84" name="圖形 32" descr="研究">
                  <a:extLst>
                    <a:ext uri="{FF2B5EF4-FFF2-40B4-BE49-F238E27FC236}">
                      <a16:creationId xmlns:a16="http://schemas.microsoft.com/office/drawing/2014/main" id="{2636A8C7-7591-B443-B858-C154BC1934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43421" y="5393456"/>
                  <a:ext cx="806528" cy="806528"/>
                </a:xfrm>
                <a:prstGeom prst="rect">
                  <a:avLst/>
                </a:prstGeom>
              </p:spPr>
            </p:pic>
          </p:grpSp>
          <p:sp>
            <p:nvSpPr>
              <p:cNvPr id="78" name="橢圓 36">
                <a:extLst>
                  <a:ext uri="{FF2B5EF4-FFF2-40B4-BE49-F238E27FC236}">
                    <a16:creationId xmlns:a16="http://schemas.microsoft.com/office/drawing/2014/main" id="{6D5745F1-9356-A24F-923E-2CBAE62375F3}"/>
                  </a:ext>
                </a:extLst>
              </p:cNvPr>
              <p:cNvSpPr/>
              <p:nvPr/>
            </p:nvSpPr>
            <p:spPr>
              <a:xfrm>
                <a:off x="389491" y="2065322"/>
                <a:ext cx="1141984" cy="1141984"/>
              </a:xfrm>
              <a:prstGeom prst="ellipse">
                <a:avLst/>
              </a:prstGeom>
              <a:solidFill>
                <a:srgbClr val="C00000">
                  <a:alpha val="69804"/>
                </a:srgbClr>
              </a:solidFill>
              <a:ln w="571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651609C-176C-E043-A00A-E257229AB8D4}"/>
                  </a:ext>
                </a:extLst>
              </p:cNvPr>
              <p:cNvCxnSpPr>
                <a:cxnSpLocks/>
                <a:endCxn id="78" idx="0"/>
              </p:cNvCxnSpPr>
              <p:nvPr/>
            </p:nvCxnSpPr>
            <p:spPr>
              <a:xfrm flipH="1" flipV="1">
                <a:off x="960483" y="2065322"/>
                <a:ext cx="149008" cy="33631"/>
              </a:xfrm>
              <a:prstGeom prst="line">
                <a:avLst/>
              </a:prstGeom>
              <a:ln w="635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4823468-4658-B64B-887C-2634C732BFF0}"/>
                  </a:ext>
                </a:extLst>
              </p:cNvPr>
              <p:cNvCxnSpPr>
                <a:cxnSpLocks/>
                <a:stCxn id="83" idx="4"/>
                <a:endCxn id="78" idx="0"/>
              </p:cNvCxnSpPr>
              <p:nvPr/>
            </p:nvCxnSpPr>
            <p:spPr>
              <a:xfrm>
                <a:off x="960483" y="1692008"/>
                <a:ext cx="0" cy="373314"/>
              </a:xfrm>
              <a:prstGeom prst="line">
                <a:avLst/>
              </a:prstGeom>
              <a:ln w="635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Graphic 49" descr="Angry face with no fill">
              <a:extLst>
                <a:ext uri="{FF2B5EF4-FFF2-40B4-BE49-F238E27FC236}">
                  <a16:creationId xmlns:a16="http://schemas.microsoft.com/office/drawing/2014/main" id="{980E436B-D601-A044-8DC5-C0BBBA16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283" y="2179114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9C19AE-2217-904B-9AB6-007F1FE69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428" y="1317553"/>
            <a:ext cx="2095500" cy="83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EC6B8-5CF3-5D45-850A-A3666DCAC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596" y="2139095"/>
            <a:ext cx="20955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F4096-B426-5D45-98D6-CC399D542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428" y="2960637"/>
            <a:ext cx="2095500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D19BE-147F-4348-834B-326F942AB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596" y="3784863"/>
            <a:ext cx="2095500" cy="83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A66A7-007D-8142-992C-1B99AD7ED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2428" y="4603721"/>
            <a:ext cx="2095500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F7683-A160-4140-9467-D3192706B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7362" y="980615"/>
            <a:ext cx="2095500" cy="83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C899B-B6D4-5C4A-A6D1-3740904E3C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4649" y="1803022"/>
            <a:ext cx="2095500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C626E-D9DC-264C-9069-A0C1B140E9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9740" y="2625429"/>
            <a:ext cx="209550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1A7B56-C04E-5D4D-86A3-5104DD0E19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3148" y="3447836"/>
            <a:ext cx="2095500" cy="83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4E9190-FB73-4F4B-A70C-CE894908F5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2012" y="4270243"/>
            <a:ext cx="20955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F859AE-F51C-CE43-85E9-B81DB97EF9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44862" y="5105350"/>
            <a:ext cx="2209800" cy="82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1BD047-00C1-484A-89CB-74F313E4CB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23702" y="1377572"/>
            <a:ext cx="2095500" cy="850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F9D3D7-BFED-D449-99AC-EFDA922779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23702" y="2184057"/>
            <a:ext cx="2095500" cy="83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297A0-C86E-8A4E-9842-242DA86B09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7052" y="3009900"/>
            <a:ext cx="2095500" cy="838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266C9B-00ED-A648-A14D-49D3045B6F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29982" y="3835744"/>
            <a:ext cx="2095500" cy="850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46303-AF88-8D41-AEA8-A663084197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32912" y="4679900"/>
            <a:ext cx="2095500" cy="850900"/>
          </a:xfrm>
          <a:prstGeom prst="rect">
            <a:avLst/>
          </a:prstGeom>
        </p:spPr>
      </p:pic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764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2F4CC9-7954-D141-916E-9097C39A567C}"/>
              </a:ext>
            </a:extLst>
          </p:cNvPr>
          <p:cNvGrpSpPr/>
          <p:nvPr/>
        </p:nvGrpSpPr>
        <p:grpSpPr>
          <a:xfrm>
            <a:off x="240483" y="252008"/>
            <a:ext cx="1440000" cy="2955298"/>
            <a:chOff x="240483" y="252008"/>
            <a:chExt cx="1440000" cy="2955298"/>
          </a:xfrm>
        </p:grpSpPr>
        <p:grpSp>
          <p:nvGrpSpPr>
            <p:cNvPr id="100" name="群組 45">
              <a:extLst>
                <a:ext uri="{FF2B5EF4-FFF2-40B4-BE49-F238E27FC236}">
                  <a16:creationId xmlns:a16="http://schemas.microsoft.com/office/drawing/2014/main" id="{8D74E700-C030-CE46-BB39-150CD09F4A66}"/>
                </a:ext>
              </a:extLst>
            </p:cNvPr>
            <p:cNvGrpSpPr/>
            <p:nvPr/>
          </p:nvGrpSpPr>
          <p:grpSpPr>
            <a:xfrm>
              <a:off x="240483" y="252008"/>
              <a:ext cx="1440000" cy="1440000"/>
              <a:chOff x="7600585" y="5256296"/>
              <a:chExt cx="1092200" cy="1092200"/>
            </a:xfrm>
          </p:grpSpPr>
          <p:sp>
            <p:nvSpPr>
              <p:cNvPr id="105" name="橢圓 36">
                <a:extLst>
                  <a:ext uri="{FF2B5EF4-FFF2-40B4-BE49-F238E27FC236}">
                    <a16:creationId xmlns:a16="http://schemas.microsoft.com/office/drawing/2014/main" id="{12E3E04E-E3D8-3E48-9372-173D9630E04B}"/>
                  </a:ext>
                </a:extLst>
              </p:cNvPr>
              <p:cNvSpPr/>
              <p:nvPr/>
            </p:nvSpPr>
            <p:spPr>
              <a:xfrm>
                <a:off x="7600585" y="5256296"/>
                <a:ext cx="1092200" cy="1092200"/>
              </a:xfrm>
              <a:prstGeom prst="ellipse">
                <a:avLst/>
              </a:prstGeom>
              <a:solidFill>
                <a:schemeClr val="bg1">
                  <a:alpha val="69804"/>
                </a:schemeClr>
              </a:solidFill>
              <a:ln w="571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pic>
            <p:nvPicPr>
              <p:cNvPr id="106" name="圖形 32" descr="研究">
                <a:extLst>
                  <a:ext uri="{FF2B5EF4-FFF2-40B4-BE49-F238E27FC236}">
                    <a16:creationId xmlns:a16="http://schemas.microsoft.com/office/drawing/2014/main" id="{CAAF99C6-67FA-C546-8C70-1548C7B80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743421" y="5393456"/>
                <a:ext cx="806528" cy="806528"/>
              </a:xfrm>
              <a:prstGeom prst="rect">
                <a:avLst/>
              </a:prstGeom>
            </p:spPr>
          </p:pic>
        </p:grpSp>
        <p:sp>
          <p:nvSpPr>
            <p:cNvPr id="120" name="橢圓 36">
              <a:extLst>
                <a:ext uri="{FF2B5EF4-FFF2-40B4-BE49-F238E27FC236}">
                  <a16:creationId xmlns:a16="http://schemas.microsoft.com/office/drawing/2014/main" id="{B4C2DB38-6CEE-A841-866E-BCBC4C7910DF}"/>
                </a:ext>
              </a:extLst>
            </p:cNvPr>
            <p:cNvSpPr/>
            <p:nvPr/>
          </p:nvSpPr>
          <p:spPr>
            <a:xfrm>
              <a:off x="389491" y="2065322"/>
              <a:ext cx="1141984" cy="1141984"/>
            </a:xfrm>
            <a:prstGeom prst="ellipse">
              <a:avLst/>
            </a:prstGeom>
            <a:solidFill>
              <a:schemeClr val="accent4">
                <a:alpha val="69804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76C0202-F7ED-6840-845B-B02C61DF3FDB}"/>
                </a:ext>
              </a:extLst>
            </p:cNvPr>
            <p:cNvCxnSpPr>
              <a:cxnSpLocks/>
              <a:endCxn id="120" idx="0"/>
            </p:cNvCxnSpPr>
            <p:nvPr/>
          </p:nvCxnSpPr>
          <p:spPr>
            <a:xfrm flipH="1" flipV="1">
              <a:off x="960483" y="2065322"/>
              <a:ext cx="149008" cy="33631"/>
            </a:xfrm>
            <a:prstGeom prst="line">
              <a:avLst/>
            </a:prstGeom>
            <a:ln w="635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EF02948-3886-4D4E-985D-C4FEE1DD571C}"/>
                </a:ext>
              </a:extLst>
            </p:cNvPr>
            <p:cNvCxnSpPr>
              <a:cxnSpLocks/>
              <a:stCxn id="105" idx="4"/>
              <a:endCxn id="120" idx="0"/>
            </p:cNvCxnSpPr>
            <p:nvPr/>
          </p:nvCxnSpPr>
          <p:spPr>
            <a:xfrm>
              <a:off x="960483" y="1692008"/>
              <a:ext cx="0" cy="373314"/>
            </a:xfrm>
            <a:prstGeom prst="line">
              <a:avLst/>
            </a:prstGeom>
            <a:ln w="635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Graphic 84" descr="Worried face with no fill">
              <a:extLst>
                <a:ext uri="{FF2B5EF4-FFF2-40B4-BE49-F238E27FC236}">
                  <a16:creationId xmlns:a16="http://schemas.microsoft.com/office/drawing/2014/main" id="{EA9D68B3-27C0-4A41-9E3E-BB3E026AA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1771" y="2183229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C23D3F-B960-4B48-83E2-9DD43D3A4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501" y="162105"/>
            <a:ext cx="2095500" cy="83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51C80C-2B06-3B46-BD76-311F59D99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256" y="970058"/>
            <a:ext cx="2095500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F6613-C354-584A-BA28-DEAA74D94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3501" y="1779543"/>
            <a:ext cx="20955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C881C-7C87-184F-8D47-97BBC01A3B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3256" y="2599270"/>
            <a:ext cx="20955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5B000-CE32-D542-8019-082BD5A8A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4451" y="3431417"/>
            <a:ext cx="2095500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44E6E-7CA0-F743-8B0C-550D73EA5D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3256" y="4250864"/>
            <a:ext cx="20955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5CF3B-B71D-D047-8033-072E576E44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3501" y="5083011"/>
            <a:ext cx="20955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8A60F-403B-9247-9233-6676A3910B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3256" y="5887942"/>
            <a:ext cx="209550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273E99-B30C-414C-A03C-19A4CC9CF6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6243" y="162105"/>
            <a:ext cx="2095500" cy="83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C1DC3-B12C-0041-B8AC-C0CC59C5D7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002" y="980771"/>
            <a:ext cx="20955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DF2632-7860-164F-829D-C5D4057B1D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1120" y="1755165"/>
            <a:ext cx="20955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BBA4C-F354-7E4D-B477-8936533F19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11120" y="2580517"/>
            <a:ext cx="2095500" cy="850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3A7DB-25A4-DF43-ABDD-EC661768E1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20875" y="3405536"/>
            <a:ext cx="2095500" cy="825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A87581-F4DC-C849-9792-F3659B7121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11120" y="4234324"/>
            <a:ext cx="2095500" cy="825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8B0F8-6607-CB4F-9439-897410BADA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43531" y="5063112"/>
            <a:ext cx="2209800" cy="838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859254-397E-A54B-B075-61544B72C9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3725" y="5887942"/>
            <a:ext cx="2209800" cy="825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AE895E-BE15-0649-80F7-BC4C7FC402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74618" y="171985"/>
            <a:ext cx="2095500" cy="838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3D58B8-EB30-3041-80DE-1F476FF2E9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80624" y="981922"/>
            <a:ext cx="2082800" cy="838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8CA092-292E-E644-AF1F-85C62E6840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87789" y="1796126"/>
            <a:ext cx="2095500" cy="889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5D1504-DCD3-7F43-912A-3785125B54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97544" y="2611119"/>
            <a:ext cx="2095500" cy="838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E8DD42-B40B-B64D-80A1-80442DB5E48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07299" y="3418574"/>
            <a:ext cx="2095500" cy="838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9F0B8-AFED-5347-BF47-232D9605236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17054" y="4232111"/>
            <a:ext cx="2095500" cy="850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B52269-381C-B043-9649-C6D3303B2C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37248" y="5083011"/>
            <a:ext cx="2082800" cy="838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D63726E-7C27-B34A-A850-71D1FD5702C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74618" y="5876551"/>
            <a:ext cx="2209800" cy="825500"/>
          </a:xfrm>
          <a:prstGeom prst="rect">
            <a:avLst/>
          </a:prstGeom>
        </p:spPr>
      </p:pic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244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45">
            <a:extLst>
              <a:ext uri="{FF2B5EF4-FFF2-40B4-BE49-F238E27FC236}">
                <a16:creationId xmlns:a16="http://schemas.microsoft.com/office/drawing/2014/main" id="{11B20FC2-20A3-B547-A1B7-9CA53D70CB8D}"/>
              </a:ext>
            </a:extLst>
          </p:cNvPr>
          <p:cNvGrpSpPr/>
          <p:nvPr/>
        </p:nvGrpSpPr>
        <p:grpSpPr>
          <a:xfrm>
            <a:off x="240483" y="252008"/>
            <a:ext cx="1440000" cy="1440000"/>
            <a:chOff x="7600585" y="5256296"/>
            <a:chExt cx="1092200" cy="1092200"/>
          </a:xfrm>
        </p:grpSpPr>
        <p:sp>
          <p:nvSpPr>
            <p:cNvPr id="61" name="橢圓 36">
              <a:extLst>
                <a:ext uri="{FF2B5EF4-FFF2-40B4-BE49-F238E27FC236}">
                  <a16:creationId xmlns:a16="http://schemas.microsoft.com/office/drawing/2014/main" id="{CE85C6A1-34D8-7B4D-A01F-59DB258C683D}"/>
                </a:ext>
              </a:extLst>
            </p:cNvPr>
            <p:cNvSpPr/>
            <p:nvPr/>
          </p:nvSpPr>
          <p:spPr>
            <a:xfrm>
              <a:off x="7600585" y="5256296"/>
              <a:ext cx="1092200" cy="1092200"/>
            </a:xfrm>
            <a:prstGeom prst="ellipse">
              <a:avLst/>
            </a:prstGeom>
            <a:solidFill>
              <a:schemeClr val="bg1">
                <a:alpha val="69804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62" name="圖形 32" descr="研究">
              <a:extLst>
                <a:ext uri="{FF2B5EF4-FFF2-40B4-BE49-F238E27FC236}">
                  <a16:creationId xmlns:a16="http://schemas.microsoft.com/office/drawing/2014/main" id="{1F709CD0-CB40-DB4B-A906-05D8859C9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43421" y="5393456"/>
              <a:ext cx="806528" cy="80652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55E14D-BFEB-1E4F-89F1-65FA9D178A44}"/>
              </a:ext>
            </a:extLst>
          </p:cNvPr>
          <p:cNvGrpSpPr/>
          <p:nvPr/>
        </p:nvGrpSpPr>
        <p:grpSpPr>
          <a:xfrm>
            <a:off x="389491" y="2065322"/>
            <a:ext cx="1141984" cy="1141984"/>
            <a:chOff x="6651147" y="504979"/>
            <a:chExt cx="1141984" cy="1141984"/>
          </a:xfrm>
        </p:grpSpPr>
        <p:sp>
          <p:nvSpPr>
            <p:cNvPr id="72" name="橢圓 36">
              <a:extLst>
                <a:ext uri="{FF2B5EF4-FFF2-40B4-BE49-F238E27FC236}">
                  <a16:creationId xmlns:a16="http://schemas.microsoft.com/office/drawing/2014/main" id="{07DC85FF-78F4-3B48-8E0F-B9D46E21ADE8}"/>
                </a:ext>
              </a:extLst>
            </p:cNvPr>
            <p:cNvSpPr/>
            <p:nvPr/>
          </p:nvSpPr>
          <p:spPr>
            <a:xfrm>
              <a:off x="6651147" y="504979"/>
              <a:ext cx="1141984" cy="1141984"/>
            </a:xfrm>
            <a:prstGeom prst="ellipse">
              <a:avLst/>
            </a:prstGeom>
            <a:solidFill>
              <a:schemeClr val="accent6">
                <a:alpha val="69804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5" name="Graphic 4" descr="Smiling face with no fill">
              <a:extLst>
                <a:ext uri="{FF2B5EF4-FFF2-40B4-BE49-F238E27FC236}">
                  <a16:creationId xmlns:a16="http://schemas.microsoft.com/office/drawing/2014/main" id="{397C406E-267E-0343-8098-D2FA45F45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64939" y="618771"/>
              <a:ext cx="914400" cy="91440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F8A64E-943B-434E-A951-2FE4C899AD9F}"/>
              </a:ext>
            </a:extLst>
          </p:cNvPr>
          <p:cNvCxnSpPr>
            <a:cxnSpLocks/>
            <a:endCxn id="72" idx="0"/>
          </p:cNvCxnSpPr>
          <p:nvPr/>
        </p:nvCxnSpPr>
        <p:spPr>
          <a:xfrm flipH="1" flipV="1">
            <a:off x="960483" y="2065322"/>
            <a:ext cx="149008" cy="33631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8E51C5E-0CA1-DB48-AD5B-E7344A990F3D}"/>
              </a:ext>
            </a:extLst>
          </p:cNvPr>
          <p:cNvCxnSpPr>
            <a:cxnSpLocks/>
            <a:stCxn id="61" idx="4"/>
            <a:endCxn id="72" idx="0"/>
          </p:cNvCxnSpPr>
          <p:nvPr/>
        </p:nvCxnSpPr>
        <p:spPr>
          <a:xfrm>
            <a:off x="960483" y="1692008"/>
            <a:ext cx="0" cy="373314"/>
          </a:xfrm>
          <a:prstGeom prst="line">
            <a:avLst/>
          </a:prstGeom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C8B0EA8-0992-5142-84EE-97E153134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76" y="931256"/>
            <a:ext cx="2095500" cy="82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BA87D-9E73-4442-BF4E-488948B88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6345" y="1842260"/>
            <a:ext cx="2095500" cy="83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AB64E0-CBE8-E342-99C5-BAE3CEF10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5876" y="2788206"/>
            <a:ext cx="20955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0268AD-7FCE-B143-AC11-41B334C26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5876" y="3734152"/>
            <a:ext cx="2095500" cy="85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E49B9-D5C0-2549-B101-35F9C3C64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6880" y="942979"/>
            <a:ext cx="2209800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3F94D-DFAF-F84E-B91E-84E84B409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030" y="1852605"/>
            <a:ext cx="2095500" cy="83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326E4-8E6C-9E4E-8AAF-F755C808A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380" y="2786828"/>
            <a:ext cx="2082800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696D5-E4BD-5D41-8067-30B1E4556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4030" y="3734152"/>
            <a:ext cx="20828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A631F5-5A27-6247-972A-939160C0F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8017" y="931256"/>
            <a:ext cx="2095500" cy="82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D6D66-AEF1-0A4F-B868-72E69AD4A2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8017" y="1860728"/>
            <a:ext cx="20955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393603-9299-E245-A6E7-6E0359B249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8017" y="2786828"/>
            <a:ext cx="20955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1F8010-DB12-F145-9E27-BC01E45812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8017" y="3741902"/>
            <a:ext cx="2095500" cy="850900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C7E7-3B40-419A-A2C3-B8BDAF7C30DD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385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965837"/>
              </p:ext>
            </p:extLst>
          </p:nvPr>
        </p:nvGraphicFramePr>
        <p:xfrm>
          <a:off x="0" y="395998"/>
          <a:ext cx="9144000" cy="646200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76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452">
                <a:tc gridSpan="3">
                  <a:txBody>
                    <a:bodyPr/>
                    <a:lstStyle/>
                    <a:p>
                      <a:r>
                        <a:rPr lang="zh-HK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會員 </a:t>
                      </a:r>
                      <a:r>
                        <a:rPr lang="en-US" altLang="zh-HK" sz="16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   </a:t>
                      </a:r>
                      <a:endParaRPr lang="zh-HK" altLang="en-US" sz="16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更新日期</a:t>
                      </a:r>
                      <a:r>
                        <a:rPr lang="en-US" altLang="zh-TW" sz="1600" b="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:   </a:t>
                      </a:r>
                      <a:endParaRPr lang="zh-HK" altLang="en-US" sz="16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52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情緒狀態</a:t>
                      </a:r>
                      <a:endParaRPr lang="zh-HK" altLang="en-US" sz="1600" b="1" dirty="0">
                        <a:solidFill>
                          <a:schemeClr val="bg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b="1" dirty="0">
                        <a:solidFill>
                          <a:schemeClr val="bg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溝通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安撫方式</a:t>
                      </a:r>
                      <a:endParaRPr lang="zh-HK" altLang="en-US" sz="1600" b="1" dirty="0">
                        <a:solidFill>
                          <a:schemeClr val="bg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1700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紅燈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令他情緒紅燈的事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情緒紅燈時的表現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嘗試過而</a:t>
                      </a:r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且有效的方法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可以</a:t>
                      </a:r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嘗試的方法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700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黃燈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令他情緒黃燈的事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情緒黃燈時的表現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1700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綠燈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令他情緒綠燈的事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情緒綠燈時的表現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圓角化同側角落矩形 12"/>
          <p:cNvSpPr/>
          <p:nvPr/>
        </p:nvSpPr>
        <p:spPr>
          <a:xfrm>
            <a:off x="0" y="-1"/>
            <a:ext cx="9144002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《</a:t>
            </a:r>
            <a:r>
              <a:rPr lang="zh-HK" altLang="en-US" sz="2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情緒紅綠燈</a:t>
            </a:r>
            <a:r>
              <a:rPr lang="en-US" altLang="zh-HK" sz="2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》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6" y="1201176"/>
            <a:ext cx="900000" cy="196795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6" y="3114033"/>
            <a:ext cx="900000" cy="196795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6" y="5020385"/>
            <a:ext cx="900000" cy="19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7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321117"/>
              </p:ext>
            </p:extLst>
          </p:nvPr>
        </p:nvGraphicFramePr>
        <p:xfrm>
          <a:off x="0" y="395998"/>
          <a:ext cx="9144000" cy="646200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76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452">
                <a:tc gridSpan="3">
                  <a:txBody>
                    <a:bodyPr/>
                    <a:lstStyle/>
                    <a:p>
                      <a:r>
                        <a:rPr lang="zh-HK" altLang="en-US" sz="16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會員 </a:t>
                      </a:r>
                      <a:r>
                        <a:rPr lang="en-US" altLang="zh-HK" sz="16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6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更新日期</a:t>
                      </a:r>
                      <a:r>
                        <a:rPr lang="en-US" altLang="zh-TW" sz="1600" b="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:</a:t>
                      </a:r>
                      <a:endParaRPr lang="zh-HK" altLang="en-US" sz="16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52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情緒狀態</a:t>
                      </a:r>
                      <a:endParaRPr lang="zh-HK" altLang="en-US" sz="1600" b="1" dirty="0">
                        <a:solidFill>
                          <a:schemeClr val="bg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b="1" dirty="0">
                        <a:solidFill>
                          <a:schemeClr val="bg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溝通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安撫方式</a:t>
                      </a:r>
                      <a:endParaRPr lang="zh-HK" altLang="en-US" sz="1600" b="1" dirty="0">
                        <a:solidFill>
                          <a:schemeClr val="bg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1700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紅燈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令他情緒紅燈的事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情緒紅燈時的表現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</a:p>
                    <a:p>
                      <a:endParaRPr lang="en-US" altLang="zh-HK" sz="1200" b="0" i="0" u="none" strike="noStrike" kern="1200" baseline="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  <a:p>
                      <a:endParaRPr lang="en-US" altLang="zh-HK" sz="1200" b="0" i="0" u="none" strike="noStrike" kern="1200" baseline="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  <a:p>
                      <a:endParaRPr lang="en-US" altLang="zh-HK" sz="1200" b="0" i="0" u="none" strike="noStrike" kern="1200" baseline="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  <a:p>
                      <a:endParaRPr lang="en-US" altLang="zh-HK" sz="1200" b="0" i="0" u="none" strike="noStrike" kern="1200" baseline="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嘗試過而</a:t>
                      </a:r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且有效的方法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可以</a:t>
                      </a:r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嘗試的方法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700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黃燈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令他情緒黃燈的事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情緒黃燈時的表現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1700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綠燈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令他情緒綠燈的事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情緒綠燈時的表現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:</a:t>
                      </a:r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200" b="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圓角化同側角落矩形 12"/>
          <p:cNvSpPr/>
          <p:nvPr/>
        </p:nvSpPr>
        <p:spPr>
          <a:xfrm>
            <a:off x="0" y="-1"/>
            <a:ext cx="9144002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《</a:t>
            </a:r>
            <a:r>
              <a:rPr lang="zh-HK" altLang="en-US" sz="2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情緒紅綠燈</a:t>
            </a:r>
            <a:r>
              <a:rPr lang="en-US" altLang="zh-HK" sz="2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》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6" y="1201176"/>
            <a:ext cx="900000" cy="196795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6" y="3114033"/>
            <a:ext cx="900000" cy="196795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6" y="5020385"/>
            <a:ext cx="900000" cy="1967957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7240773" y="1635"/>
            <a:ext cx="1903230" cy="742644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填寫指引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791144" y="1836639"/>
            <a:ext cx="2062115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4-11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defRPr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特別留意第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4-8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7853259" y="1973166"/>
            <a:ext cx="344681" cy="25016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向右箭號 11"/>
          <p:cNvSpPr/>
          <p:nvPr/>
        </p:nvSpPr>
        <p:spPr>
          <a:xfrm rot="10800000">
            <a:off x="5446463" y="1973166"/>
            <a:ext cx="344681" cy="25016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向下箭號 21"/>
          <p:cNvSpPr/>
          <p:nvPr/>
        </p:nvSpPr>
        <p:spPr>
          <a:xfrm rot="10800000">
            <a:off x="1400919" y="2453364"/>
            <a:ext cx="317701" cy="1278175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sp>
        <p:nvSpPr>
          <p:cNvPr id="24" name="文字方塊 23"/>
          <p:cNvSpPr txBox="1"/>
          <p:nvPr/>
        </p:nvSpPr>
        <p:spPr>
          <a:xfrm>
            <a:off x="2528580" y="1836639"/>
            <a:ext cx="1575588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12-14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特別留意第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向下箭號 24"/>
          <p:cNvSpPr/>
          <p:nvPr/>
        </p:nvSpPr>
        <p:spPr>
          <a:xfrm rot="10800000" flipV="1">
            <a:off x="1400918" y="4248288"/>
            <a:ext cx="317701" cy="1278175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sp>
        <p:nvSpPr>
          <p:cNvPr id="23" name="文字方塊 22"/>
          <p:cNvSpPr txBox="1"/>
          <p:nvPr/>
        </p:nvSpPr>
        <p:spPr>
          <a:xfrm>
            <a:off x="886515" y="3736512"/>
            <a:ext cx="1346509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由參與者列舉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日常生活例子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528580" y="3736512"/>
            <a:ext cx="1575588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12-14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特別留意第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528580" y="5652377"/>
            <a:ext cx="1575588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12-14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特別留意第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791144" y="3736512"/>
            <a:ext cx="2062115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4-11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defRPr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特別留意第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向右箭號 28"/>
          <p:cNvSpPr/>
          <p:nvPr/>
        </p:nvSpPr>
        <p:spPr>
          <a:xfrm>
            <a:off x="7853259" y="3873039"/>
            <a:ext cx="344681" cy="25016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0" name="向右箭號 29"/>
          <p:cNvSpPr/>
          <p:nvPr/>
        </p:nvSpPr>
        <p:spPr>
          <a:xfrm rot="10800000">
            <a:off x="5446463" y="3873039"/>
            <a:ext cx="344681" cy="25016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5791143" y="5657389"/>
            <a:ext cx="2062115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可參考第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4-11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defRPr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特別留意第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9-10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zh-HK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向右箭號 31"/>
          <p:cNvSpPr/>
          <p:nvPr/>
        </p:nvSpPr>
        <p:spPr>
          <a:xfrm>
            <a:off x="7853258" y="5793916"/>
            <a:ext cx="344681" cy="25016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3" name="向右箭號 32"/>
          <p:cNvSpPr/>
          <p:nvPr/>
        </p:nvSpPr>
        <p:spPr>
          <a:xfrm rot="10800000">
            <a:off x="5446462" y="5793916"/>
            <a:ext cx="344681" cy="25016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920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44">
            <a:extLst>
              <a:ext uri="{FF2B5EF4-FFF2-40B4-BE49-F238E27FC236}">
                <a16:creationId xmlns:a16="http://schemas.microsoft.com/office/drawing/2014/main" id="{1CEF1153-894E-FC43-9435-85292E88D887}"/>
              </a:ext>
            </a:extLst>
          </p:cNvPr>
          <p:cNvGrpSpPr/>
          <p:nvPr/>
        </p:nvGrpSpPr>
        <p:grpSpPr>
          <a:xfrm>
            <a:off x="780246" y="275543"/>
            <a:ext cx="1440000" cy="1440000"/>
            <a:chOff x="4034959" y="4102163"/>
            <a:chExt cx="1092200" cy="1092200"/>
          </a:xfrm>
        </p:grpSpPr>
        <p:sp>
          <p:nvSpPr>
            <p:cNvPr id="41" name="橢圓 38">
              <a:extLst>
                <a:ext uri="{FF2B5EF4-FFF2-40B4-BE49-F238E27FC236}">
                  <a16:creationId xmlns:a16="http://schemas.microsoft.com/office/drawing/2014/main" id="{B2C3F8CC-3402-454B-9D67-C768B35B1F4A}"/>
                </a:ext>
              </a:extLst>
            </p:cNvPr>
            <p:cNvSpPr/>
            <p:nvPr/>
          </p:nvSpPr>
          <p:spPr>
            <a:xfrm>
              <a:off x="4034959" y="4102163"/>
              <a:ext cx="1092200" cy="1092200"/>
            </a:xfrm>
            <a:prstGeom prst="ellipse">
              <a:avLst/>
            </a:prstGeom>
            <a:solidFill>
              <a:srgbClr val="7030A0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42" name="圖形 22" descr="睫毛">
              <a:extLst>
                <a:ext uri="{FF2B5EF4-FFF2-40B4-BE49-F238E27FC236}">
                  <a16:creationId xmlns:a16="http://schemas.microsoft.com/office/drawing/2014/main" id="{7B180E3B-2F0E-7F49-9E84-F140C337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3859" y="4191063"/>
              <a:ext cx="914400" cy="9144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1A24817-8CF1-294A-84F1-2708D319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0" y="2066961"/>
            <a:ext cx="2984500" cy="140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5CBFB-804F-7D44-A35D-0B2FC6915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0" y="2066961"/>
            <a:ext cx="29845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EB307-7170-DF40-9C81-8114D0417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266" y="2066960"/>
            <a:ext cx="2984500" cy="140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20840-AB4F-F048-A5C0-EDF231D6A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" y="3492137"/>
            <a:ext cx="29845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C203D-B83B-3F40-BFEC-F48D2A451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6112" y="3492137"/>
            <a:ext cx="29845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A0B53-3E58-DA44-B95D-B841C46FA4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254" y="3530237"/>
            <a:ext cx="2984500" cy="1371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3F5092-680D-1349-B09B-543CFB98938A}"/>
              </a:ext>
            </a:extLst>
          </p:cNvPr>
          <p:cNvGrpSpPr/>
          <p:nvPr/>
        </p:nvGrpSpPr>
        <p:grpSpPr>
          <a:xfrm>
            <a:off x="35270" y="4918904"/>
            <a:ext cx="2984500" cy="1371600"/>
            <a:chOff x="35270" y="4918904"/>
            <a:chExt cx="2984500" cy="1371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538314-AD78-0C45-B7B6-D86499088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70" y="4918904"/>
              <a:ext cx="2984500" cy="1371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6689B7-86F9-2B46-BEB1-16F8BF25D1B3}"/>
                </a:ext>
              </a:extLst>
            </p:cNvPr>
            <p:cNvSpPr txBox="1"/>
            <p:nvPr/>
          </p:nvSpPr>
          <p:spPr>
            <a:xfrm>
              <a:off x="152400" y="5052645"/>
              <a:ext cx="2743200" cy="1125417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sp>
        <p:nvSpPr>
          <p:cNvPr id="16" name="投影片編號版面配置區 10"/>
          <p:cNvSpPr txBox="1">
            <a:spLocks/>
          </p:cNvSpPr>
          <p:nvPr/>
        </p:nvSpPr>
        <p:spPr>
          <a:xfrm>
            <a:off x="6978970" y="1825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4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317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42">
            <a:extLst>
              <a:ext uri="{FF2B5EF4-FFF2-40B4-BE49-F238E27FC236}">
                <a16:creationId xmlns:a16="http://schemas.microsoft.com/office/drawing/2014/main" id="{35B99E02-2F1D-C242-9006-244D38FFBCBF}"/>
              </a:ext>
            </a:extLst>
          </p:cNvPr>
          <p:cNvGrpSpPr/>
          <p:nvPr/>
        </p:nvGrpSpPr>
        <p:grpSpPr>
          <a:xfrm>
            <a:off x="790038" y="295071"/>
            <a:ext cx="1440000" cy="1440000"/>
            <a:chOff x="190500" y="2025650"/>
            <a:chExt cx="1206500" cy="1206500"/>
          </a:xfrm>
        </p:grpSpPr>
        <p:sp>
          <p:nvSpPr>
            <p:cNvPr id="31" name="橢圓 8">
              <a:extLst>
                <a:ext uri="{FF2B5EF4-FFF2-40B4-BE49-F238E27FC236}">
                  <a16:creationId xmlns:a16="http://schemas.microsoft.com/office/drawing/2014/main" id="{A138DEC5-E4D1-3D4F-B43B-51B3EBE2A3D7}"/>
                </a:ext>
              </a:extLst>
            </p:cNvPr>
            <p:cNvSpPr/>
            <p:nvPr/>
          </p:nvSpPr>
          <p:spPr>
            <a:xfrm>
              <a:off x="190500" y="2025650"/>
              <a:ext cx="1206500" cy="1206500"/>
            </a:xfrm>
            <a:prstGeom prst="ellipse">
              <a:avLst/>
            </a:prstGeom>
            <a:solidFill>
              <a:srgbClr val="70AD47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32" name="圖形 12" descr="耳朵">
              <a:extLst>
                <a:ext uri="{FF2B5EF4-FFF2-40B4-BE49-F238E27FC236}">
                  <a16:creationId xmlns:a16="http://schemas.microsoft.com/office/drawing/2014/main" id="{523CEEB8-4EAE-B74F-994D-679511C4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1597" y="2171700"/>
              <a:ext cx="914400" cy="9144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5C77D09-4E3C-604F-8A7D-773FD6079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4828"/>
            <a:ext cx="29972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ACB806-E56C-FF4C-816F-8DEA58A0D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0" y="2094828"/>
            <a:ext cx="2984500" cy="1384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B958A-3F54-4D4D-9F0F-A3E88E2F7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00" y="2094828"/>
            <a:ext cx="2997200" cy="138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94E8B-8332-B040-BF2C-293265094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278" y="3606960"/>
            <a:ext cx="29972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8591B4-157D-784A-B213-521380758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50" y="3606960"/>
            <a:ext cx="29845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F9020-ED7A-7E45-B097-6A0C112A84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800" y="3606960"/>
            <a:ext cx="29972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BC546-B960-6247-A53F-1A8F810757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28" y="5163054"/>
            <a:ext cx="2984500" cy="143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96BCF-E846-F24C-98D4-428859AD4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9750" y="5169404"/>
            <a:ext cx="2984500" cy="1422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DC7849-48C0-8E47-BEE5-2C7DE012D938}"/>
              </a:ext>
            </a:extLst>
          </p:cNvPr>
          <p:cNvGrpSpPr/>
          <p:nvPr/>
        </p:nvGrpSpPr>
        <p:grpSpPr>
          <a:xfrm>
            <a:off x="6146800" y="5169404"/>
            <a:ext cx="2997200" cy="1384300"/>
            <a:chOff x="6146800" y="5169404"/>
            <a:chExt cx="2997200" cy="13843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5DE9C3-6884-BE48-8206-46A16A075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46800" y="5169404"/>
              <a:ext cx="2997200" cy="13843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89039C-D49F-2D4A-B736-8EFD12DC68DD}"/>
                </a:ext>
              </a:extLst>
            </p:cNvPr>
            <p:cNvSpPr txBox="1"/>
            <p:nvPr/>
          </p:nvSpPr>
          <p:spPr>
            <a:xfrm>
              <a:off x="6273800" y="5298845"/>
              <a:ext cx="2743200" cy="112541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sp>
        <p:nvSpPr>
          <p:cNvPr id="18" name="投影片編號版面配置區 10"/>
          <p:cNvSpPr txBox="1">
            <a:spLocks/>
          </p:cNvSpPr>
          <p:nvPr/>
        </p:nvSpPr>
        <p:spPr>
          <a:xfrm>
            <a:off x="6978970" y="1825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5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1322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橢圓 34">
            <a:extLst>
              <a:ext uri="{FF2B5EF4-FFF2-40B4-BE49-F238E27FC236}">
                <a16:creationId xmlns:a16="http://schemas.microsoft.com/office/drawing/2014/main" id="{A7461DB3-FEC2-AA4A-97E8-5E745FFC43C3}"/>
              </a:ext>
            </a:extLst>
          </p:cNvPr>
          <p:cNvSpPr/>
          <p:nvPr/>
        </p:nvSpPr>
        <p:spPr>
          <a:xfrm>
            <a:off x="801761" y="364881"/>
            <a:ext cx="1440000" cy="1440000"/>
          </a:xfrm>
          <a:prstGeom prst="ellipse">
            <a:avLst/>
          </a:prstGeom>
          <a:solidFill>
            <a:schemeClr val="accent2">
              <a:lumMod val="40000"/>
              <a:lumOff val="60000"/>
              <a:alpha val="69804"/>
            </a:schemeClr>
          </a:solidFill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pSp>
        <p:nvGrpSpPr>
          <p:cNvPr id="36" name="群組 33">
            <a:extLst>
              <a:ext uri="{FF2B5EF4-FFF2-40B4-BE49-F238E27FC236}">
                <a16:creationId xmlns:a16="http://schemas.microsoft.com/office/drawing/2014/main" id="{43CFED70-D197-5A49-A246-140FE63CEEC6}"/>
              </a:ext>
            </a:extLst>
          </p:cNvPr>
          <p:cNvGrpSpPr/>
          <p:nvPr/>
        </p:nvGrpSpPr>
        <p:grpSpPr>
          <a:xfrm>
            <a:off x="865961" y="519120"/>
            <a:ext cx="1340971" cy="1205583"/>
            <a:chOff x="9792474" y="-86226"/>
            <a:chExt cx="1371600" cy="1233120"/>
          </a:xfrm>
        </p:grpSpPr>
        <p:pic>
          <p:nvPicPr>
            <p:cNvPr id="37" name="圖形 18" descr="張開手">
              <a:extLst>
                <a:ext uri="{FF2B5EF4-FFF2-40B4-BE49-F238E27FC236}">
                  <a16:creationId xmlns:a16="http://schemas.microsoft.com/office/drawing/2014/main" id="{C78B44BA-87F7-E94E-AB10-7AA71056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92474" y="232494"/>
              <a:ext cx="914400" cy="914400"/>
            </a:xfrm>
            <a:prstGeom prst="rect">
              <a:avLst/>
            </a:prstGeom>
          </p:spPr>
        </p:pic>
        <p:pic>
          <p:nvPicPr>
            <p:cNvPr id="39" name="圖形 20" descr="保護姿勢的手">
              <a:extLst>
                <a:ext uri="{FF2B5EF4-FFF2-40B4-BE49-F238E27FC236}">
                  <a16:creationId xmlns:a16="http://schemas.microsoft.com/office/drawing/2014/main" id="{09A5FD3C-C1C6-9B49-81CB-EEFBDAC12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49674" y="-86226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3B54BDA-C086-9E42-9B10-F8E2E73C5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" y="2084620"/>
            <a:ext cx="2997200" cy="1384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A7BA9-7227-4A44-AB03-9A4E56EDB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89747"/>
            <a:ext cx="2997200" cy="138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32097-8F54-3F47-A8BB-528DBF1B7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94874"/>
            <a:ext cx="2997200" cy="138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74C19-A1C1-214A-A2EC-434FBAB2B7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677" y="2084620"/>
            <a:ext cx="2997200" cy="139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24531B-92E1-CA42-9E0D-743B10A31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400" y="3589747"/>
            <a:ext cx="2997200" cy="142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7C192-2AFB-8D46-A80E-AD63C982A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1677" y="5094874"/>
            <a:ext cx="2997200" cy="1384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A77E4-3969-964A-9100-2638B18C2C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5187" y="2071920"/>
            <a:ext cx="2984500" cy="142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9C902B-16B8-D64C-B87C-DBD970CAEC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5187" y="3589747"/>
            <a:ext cx="2984500" cy="1384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F10BEE0-93E5-4749-9CF9-27CA5E7F007E}"/>
              </a:ext>
            </a:extLst>
          </p:cNvPr>
          <p:cNvGrpSpPr/>
          <p:nvPr/>
        </p:nvGrpSpPr>
        <p:grpSpPr>
          <a:xfrm>
            <a:off x="6123354" y="5094874"/>
            <a:ext cx="2997200" cy="1384300"/>
            <a:chOff x="6123354" y="5094874"/>
            <a:chExt cx="2997200" cy="13843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41D0B7-8F5F-B343-A0C7-087EB05A1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23354" y="5094874"/>
              <a:ext cx="2997200" cy="138430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77B5AE7-D262-BF42-8A0C-3AE0AC712ACE}"/>
                </a:ext>
              </a:extLst>
            </p:cNvPr>
            <p:cNvSpPr txBox="1"/>
            <p:nvPr/>
          </p:nvSpPr>
          <p:spPr>
            <a:xfrm>
              <a:off x="6245837" y="5224315"/>
              <a:ext cx="2743200" cy="112541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sp>
        <p:nvSpPr>
          <p:cNvPr id="19" name="投影片編號版面配置區 10"/>
          <p:cNvSpPr txBox="1">
            <a:spLocks/>
          </p:cNvSpPr>
          <p:nvPr/>
        </p:nvSpPr>
        <p:spPr>
          <a:xfrm>
            <a:off x="6978970" y="1825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6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8596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73EC13A-78B4-6D45-B87D-91698D7C39FB}"/>
              </a:ext>
            </a:extLst>
          </p:cNvPr>
          <p:cNvGrpSpPr/>
          <p:nvPr/>
        </p:nvGrpSpPr>
        <p:grpSpPr>
          <a:xfrm>
            <a:off x="790038" y="440347"/>
            <a:ext cx="1440000" cy="1440000"/>
            <a:chOff x="3091263" y="358285"/>
            <a:chExt cx="1440000" cy="1440000"/>
          </a:xfrm>
        </p:grpSpPr>
        <p:sp>
          <p:nvSpPr>
            <p:cNvPr id="21" name="橢圓 9">
              <a:extLst>
                <a:ext uri="{FF2B5EF4-FFF2-40B4-BE49-F238E27FC236}">
                  <a16:creationId xmlns:a16="http://schemas.microsoft.com/office/drawing/2014/main" id="{8DFBE365-193A-1140-A569-6CED5F5CACD1}"/>
                </a:ext>
              </a:extLst>
            </p:cNvPr>
            <p:cNvSpPr/>
            <p:nvPr/>
          </p:nvSpPr>
          <p:spPr>
            <a:xfrm>
              <a:off x="3091263" y="358285"/>
              <a:ext cx="1440000" cy="1440000"/>
            </a:xfrm>
            <a:prstGeom prst="ellipse">
              <a:avLst/>
            </a:prstGeom>
            <a:solidFill>
              <a:srgbClr val="ED7D31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22" name="圖形 109" descr="舌頭">
              <a:extLst>
                <a:ext uri="{FF2B5EF4-FFF2-40B4-BE49-F238E27FC236}">
                  <a16:creationId xmlns:a16="http://schemas.microsoft.com/office/drawing/2014/main" id="{4D3D98CE-C6FD-6E4D-9CDE-7BE113CE5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33868" y="709898"/>
              <a:ext cx="956777" cy="95677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DB8DC4-7C7E-1D4E-9D63-757902F98497}"/>
              </a:ext>
            </a:extLst>
          </p:cNvPr>
          <p:cNvGrpSpPr/>
          <p:nvPr/>
        </p:nvGrpSpPr>
        <p:grpSpPr>
          <a:xfrm>
            <a:off x="52113" y="3628407"/>
            <a:ext cx="2915850" cy="1304459"/>
            <a:chOff x="52113" y="3628407"/>
            <a:chExt cx="2915850" cy="1304459"/>
          </a:xfrm>
        </p:grpSpPr>
        <p:sp>
          <p:nvSpPr>
            <p:cNvPr id="25" name="Rounded Rectangle 6">
              <a:extLst>
                <a:ext uri="{FF2B5EF4-FFF2-40B4-BE49-F238E27FC236}">
                  <a16:creationId xmlns:a16="http://schemas.microsoft.com/office/drawing/2014/main" id="{68EA3A10-B69E-AA41-95B2-ADF4ECC346E2}"/>
                </a:ext>
              </a:extLst>
            </p:cNvPr>
            <p:cNvSpPr/>
            <p:nvPr/>
          </p:nvSpPr>
          <p:spPr>
            <a:xfrm>
              <a:off x="52113" y="3628407"/>
              <a:ext cx="2915850" cy="1304459"/>
            </a:xfrm>
            <a:prstGeom prst="roundRect">
              <a:avLst/>
            </a:prstGeom>
            <a:solidFill>
              <a:srgbClr val="FFF5C0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HK" sz="32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HK" sz="32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30" name="圖形 109" descr="舌頭">
              <a:extLst>
                <a:ext uri="{FF2B5EF4-FFF2-40B4-BE49-F238E27FC236}">
                  <a16:creationId xmlns:a16="http://schemas.microsoft.com/office/drawing/2014/main" id="{5B7A9CB3-CF5A-3C45-ABA5-4A640F2D4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6527" y="3802247"/>
              <a:ext cx="956777" cy="9567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85EF9A-2C9F-5A41-B8E4-97C38D219E71}"/>
                </a:ext>
              </a:extLst>
            </p:cNvPr>
            <p:cNvSpPr txBox="1"/>
            <p:nvPr/>
          </p:nvSpPr>
          <p:spPr>
            <a:xfrm>
              <a:off x="138438" y="3717926"/>
              <a:ext cx="2743200" cy="112541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6F940EA-2C8C-104F-800D-691B60DBF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8" y="2132519"/>
            <a:ext cx="29972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BF63E-E9D1-4046-A170-0406680B8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447" y="2132519"/>
            <a:ext cx="29972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C7B73-DE73-734F-B681-076D2ACEB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3456" y="2132519"/>
            <a:ext cx="2997200" cy="1409700"/>
          </a:xfrm>
          <a:prstGeom prst="rect">
            <a:avLst/>
          </a:prstGeom>
        </p:spPr>
      </p:pic>
      <p:sp>
        <p:nvSpPr>
          <p:cNvPr id="15" name="投影片編號版面配置區 10"/>
          <p:cNvSpPr txBox="1">
            <a:spLocks/>
          </p:cNvSpPr>
          <p:nvPr/>
        </p:nvSpPr>
        <p:spPr>
          <a:xfrm>
            <a:off x="6978970" y="1825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7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2981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E685FA-619A-4F4A-B544-1635547E9BF5}"/>
              </a:ext>
            </a:extLst>
          </p:cNvPr>
          <p:cNvGrpSpPr/>
          <p:nvPr/>
        </p:nvGrpSpPr>
        <p:grpSpPr>
          <a:xfrm>
            <a:off x="801761" y="368689"/>
            <a:ext cx="1440000" cy="1440000"/>
            <a:chOff x="2979686" y="216289"/>
            <a:chExt cx="1440000" cy="1440000"/>
          </a:xfrm>
        </p:grpSpPr>
        <p:sp>
          <p:nvSpPr>
            <p:cNvPr id="39" name="橢圓 35">
              <a:extLst>
                <a:ext uri="{FF2B5EF4-FFF2-40B4-BE49-F238E27FC236}">
                  <a16:creationId xmlns:a16="http://schemas.microsoft.com/office/drawing/2014/main" id="{C9DCCE4A-86B7-3941-A6E9-1ABF2B2BD94A}"/>
                </a:ext>
              </a:extLst>
            </p:cNvPr>
            <p:cNvSpPr/>
            <p:nvPr/>
          </p:nvSpPr>
          <p:spPr>
            <a:xfrm>
              <a:off x="2979686" y="216289"/>
              <a:ext cx="1440000" cy="1440000"/>
            </a:xfrm>
            <a:prstGeom prst="ellipse">
              <a:avLst/>
            </a:prstGeom>
            <a:solidFill>
              <a:srgbClr val="68F2A6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40" name="圖形 108" descr="鼻子">
              <a:extLst>
                <a:ext uri="{FF2B5EF4-FFF2-40B4-BE49-F238E27FC236}">
                  <a16:creationId xmlns:a16="http://schemas.microsoft.com/office/drawing/2014/main" id="{BEE4C38A-A61B-2240-AFAE-6443B631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25135" y="461738"/>
              <a:ext cx="949101" cy="9491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3A2A51-1692-3D44-8821-D024B8052008}"/>
              </a:ext>
            </a:extLst>
          </p:cNvPr>
          <p:cNvGrpSpPr/>
          <p:nvPr/>
        </p:nvGrpSpPr>
        <p:grpSpPr>
          <a:xfrm>
            <a:off x="3102866" y="3504681"/>
            <a:ext cx="2915850" cy="1304459"/>
            <a:chOff x="3114589" y="3504681"/>
            <a:chExt cx="2915850" cy="1304459"/>
          </a:xfrm>
        </p:grpSpPr>
        <p:sp>
          <p:nvSpPr>
            <p:cNvPr id="35" name="Rounded Rectangle 6">
              <a:extLst>
                <a:ext uri="{FF2B5EF4-FFF2-40B4-BE49-F238E27FC236}">
                  <a16:creationId xmlns:a16="http://schemas.microsoft.com/office/drawing/2014/main" id="{68EA3A10-B69E-AA41-95B2-ADF4ECC346E2}"/>
                </a:ext>
              </a:extLst>
            </p:cNvPr>
            <p:cNvSpPr/>
            <p:nvPr/>
          </p:nvSpPr>
          <p:spPr>
            <a:xfrm>
              <a:off x="3114589" y="3504681"/>
              <a:ext cx="2915850" cy="1304459"/>
            </a:xfrm>
            <a:prstGeom prst="roundRect">
              <a:avLst/>
            </a:prstGeom>
            <a:solidFill>
              <a:srgbClr val="C5FDE5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HK" sz="32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HK" sz="32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45" name="圖形 108" descr="鼻子">
              <a:extLst>
                <a:ext uri="{FF2B5EF4-FFF2-40B4-BE49-F238E27FC236}">
                  <a16:creationId xmlns:a16="http://schemas.microsoft.com/office/drawing/2014/main" id="{DAF1E797-5AD2-7641-8648-7D7D1AC0F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97449" y="3682359"/>
              <a:ext cx="949101" cy="9491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15E3C3-592C-A341-B0C8-0BB669FEFD43}"/>
                </a:ext>
              </a:extLst>
            </p:cNvPr>
            <p:cNvSpPr txBox="1"/>
            <p:nvPr/>
          </p:nvSpPr>
          <p:spPr>
            <a:xfrm>
              <a:off x="3200399" y="3594200"/>
              <a:ext cx="2743200" cy="112541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CB7225-9F90-374F-A698-BE3110528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0" y="3477917"/>
            <a:ext cx="29845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9A41D-F48E-0747-9B6D-B4C80FF48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60" y="2009206"/>
            <a:ext cx="29972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6759C-5675-6045-BA9F-7C4CB2095D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763" y="2009206"/>
            <a:ext cx="2984500" cy="1384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5422F-FCD8-0748-B096-731DE7B496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599" y="2009206"/>
            <a:ext cx="3340100" cy="1384300"/>
          </a:xfrm>
          <a:prstGeom prst="rect">
            <a:avLst/>
          </a:prstGeom>
        </p:spPr>
      </p:pic>
      <p:sp>
        <p:nvSpPr>
          <p:cNvPr id="15" name="投影片編號版面配置區 10"/>
          <p:cNvSpPr txBox="1">
            <a:spLocks/>
          </p:cNvSpPr>
          <p:nvPr/>
        </p:nvSpPr>
        <p:spPr>
          <a:xfrm>
            <a:off x="6978970" y="1825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8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5185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3">
            <a:extLst>
              <a:ext uri="{FF2B5EF4-FFF2-40B4-BE49-F238E27FC236}">
                <a16:creationId xmlns:a16="http://schemas.microsoft.com/office/drawing/2014/main" id="{5F2998D1-7F2E-AF4D-B817-C0803E19AD9F}"/>
              </a:ext>
            </a:extLst>
          </p:cNvPr>
          <p:cNvGrpSpPr/>
          <p:nvPr/>
        </p:nvGrpSpPr>
        <p:grpSpPr>
          <a:xfrm>
            <a:off x="790038" y="214408"/>
            <a:ext cx="1440000" cy="1440000"/>
            <a:chOff x="657302" y="5060950"/>
            <a:chExt cx="1092200" cy="1092200"/>
          </a:xfrm>
        </p:grpSpPr>
        <p:sp>
          <p:nvSpPr>
            <p:cNvPr id="44" name="橢圓 7">
              <a:extLst>
                <a:ext uri="{FF2B5EF4-FFF2-40B4-BE49-F238E27FC236}">
                  <a16:creationId xmlns:a16="http://schemas.microsoft.com/office/drawing/2014/main" id="{985645CD-FD9E-C84A-9174-21B49F99E7F7}"/>
                </a:ext>
              </a:extLst>
            </p:cNvPr>
            <p:cNvSpPr/>
            <p:nvPr/>
          </p:nvSpPr>
          <p:spPr>
            <a:xfrm>
              <a:off x="657302" y="5060950"/>
              <a:ext cx="1092200" cy="1092200"/>
            </a:xfrm>
            <a:prstGeom prst="ellipse">
              <a:avLst/>
            </a:prstGeom>
            <a:solidFill>
              <a:srgbClr val="4472C4">
                <a:alpha val="69804"/>
              </a:srgb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45" name="圖形 24" descr="行銷">
              <a:extLst>
                <a:ext uri="{FF2B5EF4-FFF2-40B4-BE49-F238E27FC236}">
                  <a16:creationId xmlns:a16="http://schemas.microsoft.com/office/drawing/2014/main" id="{85B9097D-B8F4-1040-82A2-D70EF3062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7400" y="5194363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F1377-9AF2-C544-BFE7-425006B730A9}"/>
              </a:ext>
            </a:extLst>
          </p:cNvPr>
          <p:cNvGrpSpPr/>
          <p:nvPr/>
        </p:nvGrpSpPr>
        <p:grpSpPr>
          <a:xfrm>
            <a:off x="3091262" y="5090723"/>
            <a:ext cx="2915850" cy="1304459"/>
            <a:chOff x="3091262" y="5090723"/>
            <a:chExt cx="2915850" cy="1304459"/>
          </a:xfrm>
        </p:grpSpPr>
        <p:sp>
          <p:nvSpPr>
            <p:cNvPr id="31" name="Rounded Rectangle 6">
              <a:extLst>
                <a:ext uri="{FF2B5EF4-FFF2-40B4-BE49-F238E27FC236}">
                  <a16:creationId xmlns:a16="http://schemas.microsoft.com/office/drawing/2014/main" id="{68EA3A10-B69E-AA41-95B2-ADF4ECC346E2}"/>
                </a:ext>
              </a:extLst>
            </p:cNvPr>
            <p:cNvSpPr/>
            <p:nvPr/>
          </p:nvSpPr>
          <p:spPr>
            <a:xfrm>
              <a:off x="3091262" y="5090723"/>
              <a:ext cx="2915850" cy="13044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altLang="zh-TW" sz="24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HK" sz="2400" dirty="0">
                <a:solidFill>
                  <a:prstClr val="black"/>
                </a:solidFill>
              </a:endParaRPr>
            </a:p>
          </p:txBody>
        </p:sp>
        <p:pic>
          <p:nvPicPr>
            <p:cNvPr id="58" name="圖形 24" descr="行銷">
              <a:extLst>
                <a:ext uri="{FF2B5EF4-FFF2-40B4-BE49-F238E27FC236}">
                  <a16:creationId xmlns:a16="http://schemas.microsoft.com/office/drawing/2014/main" id="{F6E0C6E2-CEDD-8E4C-AF94-783415397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7161" y="5189601"/>
              <a:ext cx="1205581" cy="120558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5443E9-F126-8949-968D-87C722FD7394}"/>
                </a:ext>
              </a:extLst>
            </p:cNvPr>
            <p:cNvSpPr txBox="1"/>
            <p:nvPr/>
          </p:nvSpPr>
          <p:spPr>
            <a:xfrm>
              <a:off x="3177586" y="5200396"/>
              <a:ext cx="2743200" cy="112541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TW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  <a:r>
                <a:rPr lang="en-US" altLang="zh-HK" i="1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A76E80-838E-E141-8D35-B672F0E18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551" y="2002069"/>
            <a:ext cx="3098800" cy="154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746A1-81D6-6247-AE15-5BD08A52C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8" y="3562128"/>
            <a:ext cx="2997200" cy="143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B2B93-E317-F646-B363-5288B297B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45554"/>
            <a:ext cx="2997200" cy="143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6AF3C-1DE0-E641-A79B-329684C24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0086" y="2090969"/>
            <a:ext cx="3378200" cy="146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BB1AE-1C08-9D44-9D5B-BD4EE5FBF8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141" y="3499169"/>
            <a:ext cx="2997200" cy="151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DCAFB2-A788-AC4A-A412-5CF223AB3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112" y="2012728"/>
            <a:ext cx="2997200" cy="154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3CA6C8-FCD8-7A45-AD3E-45804ECDE2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4562" y="3495877"/>
            <a:ext cx="3162300" cy="1498600"/>
          </a:xfrm>
          <a:prstGeom prst="rect">
            <a:avLst/>
          </a:prstGeom>
        </p:spPr>
      </p:pic>
      <p:sp>
        <p:nvSpPr>
          <p:cNvPr id="18" name="投影片編號版面配置區 10"/>
          <p:cNvSpPr txBox="1">
            <a:spLocks/>
          </p:cNvSpPr>
          <p:nvPr/>
        </p:nvSpPr>
        <p:spPr>
          <a:xfrm>
            <a:off x="6978970" y="1825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9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5570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</TotalTime>
  <Words>266</Words>
  <Application>Microsoft Office PowerPoint</Application>
  <PresentationFormat>如螢幕大小 (4:3)</PresentationFormat>
  <Paragraphs>74</Paragraphs>
  <Slides>14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3" baseType="lpstr">
      <vt:lpstr>微軟正黑體</vt:lpstr>
      <vt:lpstr>微軟正黑體</vt:lpstr>
      <vt:lpstr>微軟正黑體 Light</vt:lpstr>
      <vt:lpstr>新細明體</vt:lpstr>
      <vt:lpstr>Arial</vt:lpstr>
      <vt:lpstr>Calibri</vt:lpstr>
      <vt:lpstr>Calibri Light</vt:lpstr>
      <vt:lpstr>Segoe UI Black</vt:lpstr>
      <vt:lpstr>Office 佈景主題</vt:lpstr>
      <vt:lpstr>個人情緒資料庫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Ocean Hung</dc:creator>
  <cp:lastModifiedBy>CHAU, Louisa CY</cp:lastModifiedBy>
  <cp:revision>61</cp:revision>
  <dcterms:created xsi:type="dcterms:W3CDTF">2019-06-01T02:28:51Z</dcterms:created>
  <dcterms:modified xsi:type="dcterms:W3CDTF">2023-11-01T04:18:39Z</dcterms:modified>
</cp:coreProperties>
</file>