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7" r:id="rId2"/>
    <p:sldId id="336" r:id="rId3"/>
    <p:sldId id="337" r:id="rId4"/>
    <p:sldId id="338" r:id="rId5"/>
    <p:sldId id="339" r:id="rId6"/>
    <p:sldId id="340" r:id="rId7"/>
    <p:sldId id="258" r:id="rId8"/>
    <p:sldId id="259" r:id="rId9"/>
    <p:sldId id="260" r:id="rId10"/>
    <p:sldId id="335" r:id="rId11"/>
    <p:sldId id="342" r:id="rId12"/>
    <p:sldId id="348" r:id="rId13"/>
    <p:sldId id="261" r:id="rId14"/>
    <p:sldId id="262" r:id="rId15"/>
    <p:sldId id="394" r:id="rId16"/>
    <p:sldId id="263" r:id="rId17"/>
    <p:sldId id="264" r:id="rId18"/>
    <p:sldId id="343" r:id="rId19"/>
    <p:sldId id="265" r:id="rId20"/>
    <p:sldId id="344" r:id="rId21"/>
    <p:sldId id="266" r:id="rId22"/>
    <p:sldId id="345" r:id="rId23"/>
    <p:sldId id="273" r:id="rId24"/>
    <p:sldId id="274" r:id="rId25"/>
    <p:sldId id="392"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349" r:id="rId43"/>
    <p:sldId id="291" r:id="rId44"/>
    <p:sldId id="292" r:id="rId45"/>
    <p:sldId id="346" r:id="rId46"/>
    <p:sldId id="293" r:id="rId47"/>
    <p:sldId id="350" r:id="rId48"/>
    <p:sldId id="294" r:id="rId49"/>
    <p:sldId id="351" r:id="rId50"/>
    <p:sldId id="295" r:id="rId51"/>
    <p:sldId id="356" r:id="rId52"/>
    <p:sldId id="357" r:id="rId53"/>
    <p:sldId id="395" r:id="rId54"/>
    <p:sldId id="358" r:id="rId55"/>
    <p:sldId id="359" r:id="rId56"/>
    <p:sldId id="396" r:id="rId57"/>
    <p:sldId id="360" r:id="rId58"/>
    <p:sldId id="390" r:id="rId59"/>
    <p:sldId id="362" r:id="rId60"/>
    <p:sldId id="364" r:id="rId61"/>
    <p:sldId id="366" r:id="rId62"/>
    <p:sldId id="367" r:id="rId63"/>
    <p:sldId id="368" r:id="rId64"/>
    <p:sldId id="369" r:id="rId65"/>
    <p:sldId id="370" r:id="rId66"/>
    <p:sldId id="371" r:id="rId67"/>
    <p:sldId id="372" r:id="rId68"/>
    <p:sldId id="397" r:id="rId69"/>
    <p:sldId id="375" r:id="rId70"/>
    <p:sldId id="402" r:id="rId71"/>
    <p:sldId id="377" r:id="rId72"/>
    <p:sldId id="378" r:id="rId73"/>
    <p:sldId id="379" r:id="rId74"/>
    <p:sldId id="380" r:id="rId75"/>
    <p:sldId id="403" r:id="rId76"/>
    <p:sldId id="398" r:id="rId77"/>
    <p:sldId id="399" r:id="rId78"/>
    <p:sldId id="400" r:id="rId79"/>
    <p:sldId id="401" r:id="rId80"/>
    <p:sldId id="382" r:id="rId81"/>
    <p:sldId id="383" r:id="rId82"/>
    <p:sldId id="384" r:id="rId83"/>
    <p:sldId id="404" r:id="rId84"/>
    <p:sldId id="385" r:id="rId85"/>
    <p:sldId id="386" r:id="rId86"/>
    <p:sldId id="387" r:id="rId87"/>
    <p:sldId id="388" r:id="rId88"/>
    <p:sldId id="389" r:id="rId89"/>
    <p:sldId id="355" r:id="rId90"/>
  </p:sldIdLst>
  <p:sldSz cx="12192000" cy="6858000"/>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33"/>
    <a:srgbClr val="CC00CC"/>
    <a:srgbClr val="B6FF33"/>
    <a:srgbClr val="33CC33"/>
    <a:srgbClr val="A1F141"/>
    <a:srgbClr val="A7F939"/>
    <a:srgbClr val="5FF73B"/>
    <a:srgbClr val="3BF77E"/>
    <a:srgbClr val="F3F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8364" autoAdjust="0"/>
  </p:normalViewPr>
  <p:slideViewPr>
    <p:cSldViewPr snapToGrid="0">
      <p:cViewPr varScale="1">
        <p:scale>
          <a:sx n="89" d="100"/>
          <a:sy n="89" d="100"/>
        </p:scale>
        <p:origin x="365" y="67"/>
      </p:cViewPr>
      <p:guideLst>
        <p:guide orient="horz" pos="2160"/>
        <p:guide pos="3840"/>
      </p:guideLst>
    </p:cSldViewPr>
  </p:slideViewPr>
  <p:notesTextViewPr>
    <p:cViewPr>
      <p:scale>
        <a:sx n="1" d="1"/>
        <a:sy n="1" d="1"/>
      </p:scale>
      <p:origin x="0" y="0"/>
    </p:cViewPr>
  </p:notesTextViewPr>
  <p:sorterViewPr>
    <p:cViewPr varScale="1">
      <p:scale>
        <a:sx n="1" d="1"/>
        <a:sy n="1" d="1"/>
      </p:scale>
      <p:origin x="0" y="246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59B3C-6974-4763-9205-D3661AC521A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5F7E3FBF-C3DC-4C33-9553-A40227C50CE7}">
      <dgm:prSet phldrT="[文字]" custT="1"/>
      <dgm:spPr>
        <a:solidFill>
          <a:srgbClr val="FFCCFF"/>
        </a:solidFill>
        <a:ln>
          <a:solidFill>
            <a:srgbClr val="00B050"/>
          </a:solidFill>
        </a:ln>
      </dgm:spPr>
      <dgm:t>
        <a:bodyPr/>
        <a:lstStyle/>
        <a:p>
          <a:r>
            <a:rPr lang="zh-TW" altLang="en-US" sz="2400" dirty="0" smtClean="0">
              <a:solidFill>
                <a:schemeClr val="tx1"/>
              </a:solidFill>
            </a:rPr>
            <a:t>整本指引</a:t>
          </a:r>
          <a:endParaRPr lang="en-GB" sz="2400" dirty="0">
            <a:solidFill>
              <a:schemeClr val="tx1"/>
            </a:solidFill>
          </a:endParaRPr>
        </a:p>
      </dgm:t>
    </dgm:pt>
    <dgm:pt modelId="{73836C0F-F119-450E-A6E6-36BA53875EAB}" type="parTrans" cxnId="{8EBE0220-FF97-4DC4-A106-A5E847BB960B}">
      <dgm:prSet/>
      <dgm:spPr/>
      <dgm:t>
        <a:bodyPr/>
        <a:lstStyle/>
        <a:p>
          <a:endParaRPr lang="en-GB"/>
        </a:p>
      </dgm:t>
    </dgm:pt>
    <dgm:pt modelId="{5335F345-FFDD-40FE-B3BE-2739E333E9D9}" type="sibTrans" cxnId="{8EBE0220-FF97-4DC4-A106-A5E847BB960B}">
      <dgm:prSet/>
      <dgm:spPr/>
      <dgm:t>
        <a:bodyPr/>
        <a:lstStyle/>
        <a:p>
          <a:endParaRPr lang="en-GB"/>
        </a:p>
      </dgm:t>
    </dgm:pt>
    <dgm:pt modelId="{A6CA2D3C-1934-4E3E-94FA-65E3DF53B842}">
      <dgm:prSet phldrT="[文字]" custT="1"/>
      <dgm:spPr>
        <a:solidFill>
          <a:srgbClr val="99FFCC"/>
        </a:solidFill>
        <a:ln>
          <a:solidFill>
            <a:srgbClr val="660066"/>
          </a:solidFill>
        </a:ln>
      </dgm:spPr>
      <dgm:t>
        <a:bodyPr/>
        <a:lstStyle/>
        <a:p>
          <a:r>
            <a:rPr lang="zh-TW" altLang="en-US" sz="1800" dirty="0" smtClean="0">
              <a:solidFill>
                <a:srgbClr val="0000FF"/>
              </a:solidFill>
            </a:rPr>
            <a:t>處理手法／定義</a:t>
          </a:r>
          <a:endParaRPr lang="en-GB" sz="1800" dirty="0">
            <a:solidFill>
              <a:srgbClr val="0000FF"/>
            </a:solidFill>
          </a:endParaRPr>
        </a:p>
      </dgm:t>
    </dgm:pt>
    <dgm:pt modelId="{1C30A465-B4D8-47E7-8696-7EC1F6F754F2}" type="parTrans" cxnId="{CE6BA144-C005-4F62-8390-941800B4A63A}">
      <dgm:prSet>
        <dgm:style>
          <a:lnRef idx="1">
            <a:schemeClr val="dk1"/>
          </a:lnRef>
          <a:fillRef idx="0">
            <a:schemeClr val="dk1"/>
          </a:fillRef>
          <a:effectRef idx="0">
            <a:schemeClr val="dk1"/>
          </a:effectRef>
          <a:fontRef idx="minor">
            <a:schemeClr val="tx1"/>
          </a:fontRef>
        </dgm:style>
      </dgm:prSet>
      <dgm:spPr/>
      <dgm:t>
        <a:bodyPr/>
        <a:lstStyle/>
        <a:p>
          <a:endParaRPr lang="en-GB"/>
        </a:p>
      </dgm:t>
    </dgm:pt>
    <dgm:pt modelId="{CE8B13E6-B64D-4002-BEFF-A03481E9365B}" type="sibTrans" cxnId="{CE6BA144-C005-4F62-8390-941800B4A63A}">
      <dgm:prSet/>
      <dgm:spPr/>
      <dgm:t>
        <a:bodyPr/>
        <a:lstStyle/>
        <a:p>
          <a:endParaRPr lang="en-GB"/>
        </a:p>
      </dgm:t>
    </dgm:pt>
    <dgm:pt modelId="{7AFDA923-E1E6-46A5-BAF0-17749C4266C3}">
      <dgm:prSet phldrT="[文字]" custT="1"/>
      <dgm:spPr>
        <a:solidFill>
          <a:srgbClr val="99FFCC"/>
        </a:solidFill>
        <a:ln>
          <a:solidFill>
            <a:srgbClr val="660066"/>
          </a:solidFill>
        </a:ln>
      </dgm:spPr>
      <dgm:t>
        <a:bodyPr/>
        <a:lstStyle/>
        <a:p>
          <a:r>
            <a:rPr lang="zh-TW" altLang="en-US" sz="1800" dirty="0" smtClean="0">
              <a:solidFill>
                <a:srgbClr val="0000FF"/>
              </a:solidFill>
            </a:rPr>
            <a:t>識別個案／危機評估</a:t>
          </a:r>
          <a:endParaRPr lang="en-GB" sz="1800" dirty="0">
            <a:solidFill>
              <a:srgbClr val="0000FF"/>
            </a:solidFill>
          </a:endParaRPr>
        </a:p>
      </dgm:t>
    </dgm:pt>
    <dgm:pt modelId="{A51F4414-60AF-4A24-9B2C-80E108349F7B}" type="parTrans" cxnId="{96C56F45-025A-4621-B44B-8FE401D92C13}">
      <dgm:prSet/>
      <dgm:spPr/>
      <dgm:t>
        <a:bodyPr/>
        <a:lstStyle/>
        <a:p>
          <a:endParaRPr lang="en-GB"/>
        </a:p>
      </dgm:t>
    </dgm:pt>
    <dgm:pt modelId="{E864D8C6-FA9C-49E7-99D9-CD41AAC788E3}" type="sibTrans" cxnId="{96C56F45-025A-4621-B44B-8FE401D92C13}">
      <dgm:prSet/>
      <dgm:spPr/>
      <dgm:t>
        <a:bodyPr/>
        <a:lstStyle/>
        <a:p>
          <a:endParaRPr lang="en-GB"/>
        </a:p>
      </dgm:t>
    </dgm:pt>
    <dgm:pt modelId="{A157AC89-9788-4C84-B24E-3FA66F36F650}">
      <dgm:prSet phldrT="[文字]" custT="1"/>
      <dgm:spPr/>
      <dgm:t>
        <a:bodyPr/>
        <a:lstStyle/>
        <a:p>
          <a:r>
            <a:rPr lang="zh-TW" altLang="en-US" sz="2400" dirty="0" smtClean="0"/>
            <a:t>聚焦小組</a:t>
          </a:r>
          <a:endParaRPr lang="en-GB" sz="2400" dirty="0"/>
        </a:p>
      </dgm:t>
    </dgm:pt>
    <dgm:pt modelId="{E59B5388-6B5D-4AB6-B259-F8F15B732E02}" type="parTrans" cxnId="{B5854095-BC52-41AA-9332-DBAD3483D451}">
      <dgm:prSet/>
      <dgm:spPr/>
      <dgm:t>
        <a:bodyPr/>
        <a:lstStyle/>
        <a:p>
          <a:endParaRPr lang="en-GB"/>
        </a:p>
      </dgm:t>
    </dgm:pt>
    <dgm:pt modelId="{C709AD13-4F21-4D6D-807C-5FA676DF5C97}" type="sibTrans" cxnId="{B5854095-BC52-41AA-9332-DBAD3483D451}">
      <dgm:prSet/>
      <dgm:spPr/>
      <dgm:t>
        <a:bodyPr/>
        <a:lstStyle/>
        <a:p>
          <a:endParaRPr lang="en-GB"/>
        </a:p>
      </dgm:t>
    </dgm:pt>
    <dgm:pt modelId="{7980AE37-E107-4B34-B3D4-619FB8601CAD}">
      <dgm:prSet phldrT="[文字]" custT="1"/>
      <dgm:spPr>
        <a:solidFill>
          <a:srgbClr val="00FFFF"/>
        </a:solidFill>
        <a:ln>
          <a:solidFill>
            <a:srgbClr val="660066"/>
          </a:solidFill>
        </a:ln>
      </dgm:spPr>
      <dgm:t>
        <a:bodyPr/>
        <a:lstStyle/>
        <a:p>
          <a:r>
            <a:rPr lang="zh-TW" altLang="en-US" sz="2400" dirty="0" smtClean="0">
              <a:solidFill>
                <a:srgbClr val="660066"/>
              </a:solidFill>
            </a:rPr>
            <a:t>調查</a:t>
          </a:r>
          <a:endParaRPr lang="en-GB" sz="2400" dirty="0">
            <a:solidFill>
              <a:srgbClr val="660066"/>
            </a:solidFill>
          </a:endParaRPr>
        </a:p>
      </dgm:t>
    </dgm:pt>
    <dgm:pt modelId="{72CA5118-7F1D-48CC-A42E-E4807E9537C2}" type="parTrans" cxnId="{1317A39E-EA9A-4F02-B81E-A55711FF0DE3}">
      <dgm:prSet/>
      <dgm:spPr/>
      <dgm:t>
        <a:bodyPr/>
        <a:lstStyle/>
        <a:p>
          <a:endParaRPr lang="en-GB"/>
        </a:p>
      </dgm:t>
    </dgm:pt>
    <dgm:pt modelId="{81062FE6-7A69-467B-9F01-663FAC28CBD1}" type="sibTrans" cxnId="{1317A39E-EA9A-4F02-B81E-A55711FF0DE3}">
      <dgm:prSet/>
      <dgm:spPr/>
      <dgm:t>
        <a:bodyPr/>
        <a:lstStyle/>
        <a:p>
          <a:endParaRPr lang="en-GB"/>
        </a:p>
      </dgm:t>
    </dgm:pt>
    <dgm:pt modelId="{CFA59DCE-C3E3-421A-8181-327CEC0DD2B9}">
      <dgm:prSet phldrT="[文字]" custT="1"/>
      <dgm:spPr>
        <a:solidFill>
          <a:srgbClr val="00FFFF"/>
        </a:solidFill>
        <a:ln>
          <a:solidFill>
            <a:srgbClr val="660066"/>
          </a:solidFill>
        </a:ln>
      </dgm:spPr>
      <dgm:t>
        <a:bodyPr/>
        <a:lstStyle/>
        <a:p>
          <a:r>
            <a:rPr lang="zh-TW" altLang="en-US" sz="1800" dirty="0" smtClean="0">
              <a:solidFill>
                <a:srgbClr val="660066"/>
              </a:solidFill>
            </a:rPr>
            <a:t>保護兒童計劃</a:t>
          </a:r>
          <a:endParaRPr lang="en-GB" sz="1800" dirty="0">
            <a:solidFill>
              <a:srgbClr val="660066"/>
            </a:solidFill>
          </a:endParaRPr>
        </a:p>
      </dgm:t>
    </dgm:pt>
    <dgm:pt modelId="{F23D3C64-1C79-40C9-9D7C-E9C891CA387B}" type="parTrans" cxnId="{4B91AC2F-3054-43D8-8D93-BC7F1F2BAD90}">
      <dgm:prSet/>
      <dgm:spPr/>
      <dgm:t>
        <a:bodyPr/>
        <a:lstStyle/>
        <a:p>
          <a:endParaRPr lang="en-GB"/>
        </a:p>
      </dgm:t>
    </dgm:pt>
    <dgm:pt modelId="{C34333DF-5FC4-4FD8-88DD-792AB71C5B63}" type="sibTrans" cxnId="{4B91AC2F-3054-43D8-8D93-BC7F1F2BAD90}">
      <dgm:prSet/>
      <dgm:spPr/>
      <dgm:t>
        <a:bodyPr/>
        <a:lstStyle/>
        <a:p>
          <a:endParaRPr lang="en-GB"/>
        </a:p>
      </dgm:t>
    </dgm:pt>
    <dgm:pt modelId="{6FF8ECE5-5D83-43BE-B9C9-FE7541C04E4D}">
      <dgm:prSet phldrT="[文字]" custT="1"/>
      <dgm:spPr>
        <a:solidFill>
          <a:srgbClr val="66FF33"/>
        </a:solidFill>
        <a:ln>
          <a:solidFill>
            <a:srgbClr val="660066"/>
          </a:solidFill>
        </a:ln>
      </dgm:spPr>
      <dgm:t>
        <a:bodyPr/>
        <a:lstStyle/>
        <a:p>
          <a:r>
            <a:rPr lang="zh-TW" altLang="en-US" sz="1800" dirty="0" smtClean="0">
              <a:solidFill>
                <a:srgbClr val="660066"/>
              </a:solidFill>
            </a:rPr>
            <a:t>涉及有濫藥問題的父母</a:t>
          </a:r>
          <a:endParaRPr lang="en-GB" sz="1800" dirty="0">
            <a:solidFill>
              <a:srgbClr val="660066"/>
            </a:solidFill>
          </a:endParaRPr>
        </a:p>
      </dgm:t>
    </dgm:pt>
    <dgm:pt modelId="{5677EA09-6A57-42A1-B2FA-AA4AF171ABE3}" type="parTrans" cxnId="{4BF36A42-FB3A-4FDC-8CAE-4E431E15E63C}">
      <dgm:prSet>
        <dgm:style>
          <a:lnRef idx="1">
            <a:schemeClr val="dk1"/>
          </a:lnRef>
          <a:fillRef idx="0">
            <a:schemeClr val="dk1"/>
          </a:fillRef>
          <a:effectRef idx="0">
            <a:schemeClr val="dk1"/>
          </a:effectRef>
          <a:fontRef idx="minor">
            <a:schemeClr val="tx1"/>
          </a:fontRef>
        </dgm:style>
      </dgm:prSet>
      <dgm:spPr/>
      <dgm:t>
        <a:bodyPr/>
        <a:lstStyle/>
        <a:p>
          <a:endParaRPr lang="en-GB"/>
        </a:p>
      </dgm:t>
    </dgm:pt>
    <dgm:pt modelId="{AF940D0F-DF23-4B5D-BC20-885FC3277443}" type="sibTrans" cxnId="{4BF36A42-FB3A-4FDC-8CAE-4E431E15E63C}">
      <dgm:prSet/>
      <dgm:spPr/>
      <dgm:t>
        <a:bodyPr/>
        <a:lstStyle/>
        <a:p>
          <a:endParaRPr lang="en-GB"/>
        </a:p>
      </dgm:t>
    </dgm:pt>
    <dgm:pt modelId="{AB2D31EE-97F3-46B7-96D4-C2C4C04D76E2}">
      <dgm:prSet phldrT="[文字]" custT="1"/>
      <dgm:spPr/>
      <dgm:t>
        <a:bodyPr/>
        <a:lstStyle/>
        <a:p>
          <a:pPr>
            <a:spcAft>
              <a:spcPts val="0"/>
            </a:spcAft>
          </a:pPr>
          <a:r>
            <a:rPr lang="zh-TW" altLang="en-US" sz="2400" dirty="0" smtClean="0"/>
            <a:t>專責小組</a:t>
          </a:r>
          <a:endParaRPr lang="en-US" altLang="zh-TW" sz="2400" dirty="0" smtClean="0"/>
        </a:p>
      </dgm:t>
    </dgm:pt>
    <dgm:pt modelId="{101B38EE-B600-4526-BC96-E6086DDDBC75}" type="sibTrans" cxnId="{CEDBE461-8A9F-45DD-999D-F544AAA89AC7}">
      <dgm:prSet/>
      <dgm:spPr/>
      <dgm:t>
        <a:bodyPr/>
        <a:lstStyle/>
        <a:p>
          <a:endParaRPr lang="en-GB"/>
        </a:p>
      </dgm:t>
    </dgm:pt>
    <dgm:pt modelId="{9B098477-3BCE-4996-83E0-B0A7732435C1}" type="parTrans" cxnId="{CEDBE461-8A9F-45DD-999D-F544AAA89AC7}">
      <dgm:prSet/>
      <dgm:spPr/>
      <dgm:t>
        <a:bodyPr/>
        <a:lstStyle/>
        <a:p>
          <a:endParaRPr lang="en-GB"/>
        </a:p>
      </dgm:t>
    </dgm:pt>
    <dgm:pt modelId="{AD35484B-AB41-48B2-9B63-04AB78D34274}">
      <dgm:prSet phldrT="[文字]" custT="1"/>
      <dgm:spPr/>
      <dgm:t>
        <a:bodyPr/>
        <a:lstStyle/>
        <a:p>
          <a:r>
            <a:rPr lang="zh-TW" altLang="en-US" sz="2400" dirty="0" smtClean="0"/>
            <a:t>不同部門／機構／</a:t>
          </a:r>
          <a:endParaRPr lang="en-US" altLang="zh-TW" sz="2400" dirty="0" smtClean="0"/>
        </a:p>
        <a:p>
          <a:r>
            <a:rPr lang="zh-TW" altLang="en-US" sz="2400" dirty="0" smtClean="0"/>
            <a:t>組織</a:t>
          </a:r>
          <a:endParaRPr lang="en-GB" sz="2400" dirty="0"/>
        </a:p>
      </dgm:t>
    </dgm:pt>
    <dgm:pt modelId="{E37DF63B-47B3-45A9-810A-6F608959398C}" type="parTrans" cxnId="{4EEAF1EB-454F-42ED-9BEB-F98A8768D4FA}">
      <dgm:prSet/>
      <dgm:spPr/>
      <dgm:t>
        <a:bodyPr/>
        <a:lstStyle/>
        <a:p>
          <a:endParaRPr lang="en-GB"/>
        </a:p>
      </dgm:t>
    </dgm:pt>
    <dgm:pt modelId="{3568F119-3B89-4254-8247-A0685CB32FD7}" type="sibTrans" cxnId="{4EEAF1EB-454F-42ED-9BEB-F98A8768D4FA}">
      <dgm:prSet/>
      <dgm:spPr/>
      <dgm:t>
        <a:bodyPr/>
        <a:lstStyle/>
        <a:p>
          <a:endParaRPr lang="en-GB"/>
        </a:p>
      </dgm:t>
    </dgm:pt>
    <dgm:pt modelId="{4BB78EB2-58FB-456D-A726-B498C195DFF5}">
      <dgm:prSet phldrT="[文字]" custT="1"/>
      <dgm:spPr>
        <a:solidFill>
          <a:srgbClr val="66FF33"/>
        </a:solidFill>
        <a:ln>
          <a:solidFill>
            <a:srgbClr val="660066"/>
          </a:solidFill>
        </a:ln>
      </dgm:spPr>
      <dgm:t>
        <a:bodyPr/>
        <a:lstStyle/>
        <a:p>
          <a:r>
            <a:rPr lang="zh-TW" altLang="en-US" sz="1800" dirty="0" smtClean="0">
              <a:solidFill>
                <a:srgbClr val="660066"/>
              </a:solidFill>
            </a:rPr>
            <a:t>教育服務人員的角色</a:t>
          </a:r>
          <a:endParaRPr lang="en-GB" sz="1800" dirty="0">
            <a:solidFill>
              <a:srgbClr val="660066"/>
            </a:solidFill>
          </a:endParaRPr>
        </a:p>
      </dgm:t>
    </dgm:pt>
    <dgm:pt modelId="{DCD956B5-51C5-4548-ACF9-7E8F5CFFB7B3}" type="parTrans" cxnId="{DE286FE0-1EC6-4B29-AFD0-5EC0E18DA2EC}">
      <dgm:prSet/>
      <dgm:spPr/>
      <dgm:t>
        <a:bodyPr/>
        <a:lstStyle/>
        <a:p>
          <a:endParaRPr lang="zh-HK" altLang="en-US"/>
        </a:p>
      </dgm:t>
    </dgm:pt>
    <dgm:pt modelId="{D5151011-8284-42F3-BF81-952699CFFB7A}" type="sibTrans" cxnId="{DE286FE0-1EC6-4B29-AFD0-5EC0E18DA2EC}">
      <dgm:prSet/>
      <dgm:spPr/>
      <dgm:t>
        <a:bodyPr/>
        <a:lstStyle/>
        <a:p>
          <a:endParaRPr lang="zh-HK" altLang="en-US"/>
        </a:p>
      </dgm:t>
    </dgm:pt>
    <dgm:pt modelId="{6E09F53F-305C-4AD6-A1FD-88C8519D3A94}">
      <dgm:prSet phldrT="[文字]" custT="1"/>
      <dgm:spPr/>
      <dgm:t>
        <a:bodyPr/>
        <a:lstStyle/>
        <a:p>
          <a:pPr>
            <a:spcAft>
              <a:spcPts val="0"/>
            </a:spcAft>
          </a:pPr>
          <a:r>
            <a:rPr lang="zh-TW" altLang="en-US" sz="2400" dirty="0" smtClean="0"/>
            <a:t>防止虐待兒童</a:t>
          </a:r>
          <a:endParaRPr lang="en-US" altLang="zh-TW" sz="2400" dirty="0" smtClean="0"/>
        </a:p>
        <a:p>
          <a:pPr>
            <a:spcAft>
              <a:spcPts val="0"/>
            </a:spcAft>
          </a:pPr>
          <a:r>
            <a:rPr lang="zh-TW" altLang="en-US" sz="2400" dirty="0" smtClean="0"/>
            <a:t>委員會</a:t>
          </a:r>
          <a:endParaRPr lang="en-GB" sz="2400" dirty="0"/>
        </a:p>
      </dgm:t>
    </dgm:pt>
    <dgm:pt modelId="{E381437E-326B-4648-BA69-5356AA69DE65}" type="parTrans" cxnId="{70D4F27A-1699-47BF-908E-BCF64B87E851}">
      <dgm:prSet/>
      <dgm:spPr/>
      <dgm:t>
        <a:bodyPr/>
        <a:lstStyle/>
        <a:p>
          <a:endParaRPr lang="zh-HK" altLang="en-US"/>
        </a:p>
      </dgm:t>
    </dgm:pt>
    <dgm:pt modelId="{EC25FB42-DE44-4285-B96C-8197F8F25A6C}" type="sibTrans" cxnId="{70D4F27A-1699-47BF-908E-BCF64B87E851}">
      <dgm:prSet/>
      <dgm:spPr/>
      <dgm:t>
        <a:bodyPr/>
        <a:lstStyle/>
        <a:p>
          <a:endParaRPr lang="zh-HK" altLang="en-US"/>
        </a:p>
      </dgm:t>
    </dgm:pt>
    <dgm:pt modelId="{5F0A5AAB-6CDE-41CC-AFE2-4B55DEBE7554}" type="pres">
      <dgm:prSet presAssocID="{07C59B3C-6974-4763-9205-D3661AC521A7}" presName="mainComposite" presStyleCnt="0">
        <dgm:presLayoutVars>
          <dgm:chPref val="1"/>
          <dgm:dir/>
          <dgm:animOne val="branch"/>
          <dgm:animLvl val="lvl"/>
          <dgm:resizeHandles val="exact"/>
        </dgm:presLayoutVars>
      </dgm:prSet>
      <dgm:spPr/>
      <dgm:t>
        <a:bodyPr/>
        <a:lstStyle/>
        <a:p>
          <a:endParaRPr lang="en-GB"/>
        </a:p>
      </dgm:t>
    </dgm:pt>
    <dgm:pt modelId="{129C677E-291C-498F-B76D-CDAF4916A76A}" type="pres">
      <dgm:prSet presAssocID="{07C59B3C-6974-4763-9205-D3661AC521A7}" presName="hierFlow" presStyleCnt="0"/>
      <dgm:spPr/>
      <dgm:t>
        <a:bodyPr/>
        <a:lstStyle/>
        <a:p>
          <a:endParaRPr lang="zh-HK" altLang="en-US"/>
        </a:p>
      </dgm:t>
    </dgm:pt>
    <dgm:pt modelId="{D2034A71-1F63-4B2A-8F0D-6F370BB024F1}" type="pres">
      <dgm:prSet presAssocID="{07C59B3C-6974-4763-9205-D3661AC521A7}" presName="firstBuf" presStyleCnt="0"/>
      <dgm:spPr/>
      <dgm:t>
        <a:bodyPr/>
        <a:lstStyle/>
        <a:p>
          <a:endParaRPr lang="zh-HK" altLang="en-US"/>
        </a:p>
      </dgm:t>
    </dgm:pt>
    <dgm:pt modelId="{F911CA62-153C-48B6-8D67-0D20E05CB4F7}" type="pres">
      <dgm:prSet presAssocID="{07C59B3C-6974-4763-9205-D3661AC521A7}" presName="hierChild1" presStyleCnt="0">
        <dgm:presLayoutVars>
          <dgm:chPref val="1"/>
          <dgm:animOne val="branch"/>
          <dgm:animLvl val="lvl"/>
        </dgm:presLayoutVars>
      </dgm:prSet>
      <dgm:spPr/>
      <dgm:t>
        <a:bodyPr/>
        <a:lstStyle/>
        <a:p>
          <a:endParaRPr lang="zh-HK" altLang="en-US"/>
        </a:p>
      </dgm:t>
    </dgm:pt>
    <dgm:pt modelId="{DBB90AEF-7D81-49F5-B04B-E63F5F592C0E}" type="pres">
      <dgm:prSet presAssocID="{5F7E3FBF-C3DC-4C33-9553-A40227C50CE7}" presName="Name14" presStyleCnt="0"/>
      <dgm:spPr/>
      <dgm:t>
        <a:bodyPr/>
        <a:lstStyle/>
        <a:p>
          <a:endParaRPr lang="zh-HK" altLang="en-US"/>
        </a:p>
      </dgm:t>
    </dgm:pt>
    <dgm:pt modelId="{92A11DE9-0DF9-47DD-A73F-E9A1D2C00D7F}" type="pres">
      <dgm:prSet presAssocID="{5F7E3FBF-C3DC-4C33-9553-A40227C50CE7}" presName="level1Shape" presStyleLbl="node0" presStyleIdx="0" presStyleCnt="1" custScaleX="199799">
        <dgm:presLayoutVars>
          <dgm:chPref val="3"/>
        </dgm:presLayoutVars>
      </dgm:prSet>
      <dgm:spPr/>
      <dgm:t>
        <a:bodyPr/>
        <a:lstStyle/>
        <a:p>
          <a:endParaRPr lang="en-GB"/>
        </a:p>
      </dgm:t>
    </dgm:pt>
    <dgm:pt modelId="{34873C7F-2FBF-4007-B1A6-073D83CC70C7}" type="pres">
      <dgm:prSet presAssocID="{5F7E3FBF-C3DC-4C33-9553-A40227C50CE7}" presName="hierChild2" presStyleCnt="0"/>
      <dgm:spPr/>
      <dgm:t>
        <a:bodyPr/>
        <a:lstStyle/>
        <a:p>
          <a:endParaRPr lang="zh-HK" altLang="en-US"/>
        </a:p>
      </dgm:t>
    </dgm:pt>
    <dgm:pt modelId="{FAC94C07-7A03-4CD9-B160-7E86408D8A14}" type="pres">
      <dgm:prSet presAssocID="{1C30A465-B4D8-47E7-8696-7EC1F6F754F2}" presName="Name19" presStyleLbl="parChTrans1D2" presStyleIdx="0" presStyleCnt="6"/>
      <dgm:spPr/>
      <dgm:t>
        <a:bodyPr/>
        <a:lstStyle/>
        <a:p>
          <a:endParaRPr lang="en-GB"/>
        </a:p>
      </dgm:t>
    </dgm:pt>
    <dgm:pt modelId="{E106DF55-4010-4D1B-A84D-D0AAC28D3528}" type="pres">
      <dgm:prSet presAssocID="{A6CA2D3C-1934-4E3E-94FA-65E3DF53B842}" presName="Name21" presStyleCnt="0"/>
      <dgm:spPr/>
      <dgm:t>
        <a:bodyPr/>
        <a:lstStyle/>
        <a:p>
          <a:endParaRPr lang="zh-HK" altLang="en-US"/>
        </a:p>
      </dgm:t>
    </dgm:pt>
    <dgm:pt modelId="{E9BED723-88D7-4C4A-B127-1AC695127A86}" type="pres">
      <dgm:prSet presAssocID="{A6CA2D3C-1934-4E3E-94FA-65E3DF53B842}" presName="level2Shape" presStyleLbl="node2" presStyleIdx="0" presStyleCnt="6" custScaleY="223106"/>
      <dgm:spPr/>
      <dgm:t>
        <a:bodyPr/>
        <a:lstStyle/>
        <a:p>
          <a:endParaRPr lang="en-GB"/>
        </a:p>
      </dgm:t>
    </dgm:pt>
    <dgm:pt modelId="{373C603B-EFD2-4E31-97CA-281962E724DC}" type="pres">
      <dgm:prSet presAssocID="{A6CA2D3C-1934-4E3E-94FA-65E3DF53B842}" presName="hierChild3" presStyleCnt="0"/>
      <dgm:spPr/>
      <dgm:t>
        <a:bodyPr/>
        <a:lstStyle/>
        <a:p>
          <a:endParaRPr lang="zh-HK" altLang="en-US"/>
        </a:p>
      </dgm:t>
    </dgm:pt>
    <dgm:pt modelId="{50295F8D-B3C7-4DEA-AD53-D1E7780D1E4F}" type="pres">
      <dgm:prSet presAssocID="{A51F4414-60AF-4A24-9B2C-80E108349F7B}" presName="Name19" presStyleLbl="parChTrans1D2" presStyleIdx="1" presStyleCnt="6"/>
      <dgm:spPr/>
      <dgm:t>
        <a:bodyPr/>
        <a:lstStyle/>
        <a:p>
          <a:endParaRPr lang="en-GB"/>
        </a:p>
      </dgm:t>
    </dgm:pt>
    <dgm:pt modelId="{C11F8010-B699-463A-BA13-C8CF199552F1}" type="pres">
      <dgm:prSet presAssocID="{7AFDA923-E1E6-46A5-BAF0-17749C4266C3}" presName="Name21" presStyleCnt="0"/>
      <dgm:spPr/>
      <dgm:t>
        <a:bodyPr/>
        <a:lstStyle/>
        <a:p>
          <a:endParaRPr lang="zh-HK" altLang="en-US"/>
        </a:p>
      </dgm:t>
    </dgm:pt>
    <dgm:pt modelId="{88A03737-9950-47AE-A3BE-A79DBF4D87B9}" type="pres">
      <dgm:prSet presAssocID="{7AFDA923-E1E6-46A5-BAF0-17749C4266C3}" presName="level2Shape" presStyleLbl="node2" presStyleIdx="1" presStyleCnt="6" custScaleY="223105"/>
      <dgm:spPr/>
      <dgm:t>
        <a:bodyPr/>
        <a:lstStyle/>
        <a:p>
          <a:endParaRPr lang="en-GB"/>
        </a:p>
      </dgm:t>
    </dgm:pt>
    <dgm:pt modelId="{0221CE66-DFE5-4D6F-9A76-E1054FF5FBDA}" type="pres">
      <dgm:prSet presAssocID="{7AFDA923-E1E6-46A5-BAF0-17749C4266C3}" presName="hierChild3" presStyleCnt="0"/>
      <dgm:spPr/>
      <dgm:t>
        <a:bodyPr/>
        <a:lstStyle/>
        <a:p>
          <a:endParaRPr lang="zh-HK" altLang="en-US"/>
        </a:p>
      </dgm:t>
    </dgm:pt>
    <dgm:pt modelId="{A00D33E1-8939-4AE1-BC0E-76BB4A92E7A8}" type="pres">
      <dgm:prSet presAssocID="{72CA5118-7F1D-48CC-A42E-E4807E9537C2}" presName="Name19" presStyleLbl="parChTrans1D2" presStyleIdx="2" presStyleCnt="6"/>
      <dgm:spPr/>
      <dgm:t>
        <a:bodyPr/>
        <a:lstStyle/>
        <a:p>
          <a:endParaRPr lang="en-GB"/>
        </a:p>
      </dgm:t>
    </dgm:pt>
    <dgm:pt modelId="{1571DF01-E216-4506-B124-E787CDC4EE48}" type="pres">
      <dgm:prSet presAssocID="{7980AE37-E107-4B34-B3D4-619FB8601CAD}" presName="Name21" presStyleCnt="0"/>
      <dgm:spPr/>
      <dgm:t>
        <a:bodyPr/>
        <a:lstStyle/>
        <a:p>
          <a:endParaRPr lang="zh-HK" altLang="en-US"/>
        </a:p>
      </dgm:t>
    </dgm:pt>
    <dgm:pt modelId="{1B1E92CF-B079-470C-998B-0E0A932EF952}" type="pres">
      <dgm:prSet presAssocID="{7980AE37-E107-4B34-B3D4-619FB8601CAD}" presName="level2Shape" presStyleLbl="node2" presStyleIdx="2" presStyleCnt="6" custScaleY="216812"/>
      <dgm:spPr/>
      <dgm:t>
        <a:bodyPr/>
        <a:lstStyle/>
        <a:p>
          <a:endParaRPr lang="en-GB"/>
        </a:p>
      </dgm:t>
    </dgm:pt>
    <dgm:pt modelId="{00CD2700-9ACB-4C47-B36B-22B906FE811B}" type="pres">
      <dgm:prSet presAssocID="{7980AE37-E107-4B34-B3D4-619FB8601CAD}" presName="hierChild3" presStyleCnt="0"/>
      <dgm:spPr/>
      <dgm:t>
        <a:bodyPr/>
        <a:lstStyle/>
        <a:p>
          <a:endParaRPr lang="zh-HK" altLang="en-US"/>
        </a:p>
      </dgm:t>
    </dgm:pt>
    <dgm:pt modelId="{CD6B3915-F973-4945-8FB6-C02783E277AE}" type="pres">
      <dgm:prSet presAssocID="{F23D3C64-1C79-40C9-9D7C-E9C891CA387B}" presName="Name19" presStyleLbl="parChTrans1D2" presStyleIdx="3" presStyleCnt="6"/>
      <dgm:spPr/>
      <dgm:t>
        <a:bodyPr/>
        <a:lstStyle/>
        <a:p>
          <a:endParaRPr lang="en-GB"/>
        </a:p>
      </dgm:t>
    </dgm:pt>
    <dgm:pt modelId="{79DC8284-B896-40F9-A8BD-E562751A27B8}" type="pres">
      <dgm:prSet presAssocID="{CFA59DCE-C3E3-421A-8181-327CEC0DD2B9}" presName="Name21" presStyleCnt="0"/>
      <dgm:spPr/>
      <dgm:t>
        <a:bodyPr/>
        <a:lstStyle/>
        <a:p>
          <a:endParaRPr lang="zh-HK" altLang="en-US"/>
        </a:p>
      </dgm:t>
    </dgm:pt>
    <dgm:pt modelId="{DA832229-FBDD-4583-B431-13D6B7FB63FB}" type="pres">
      <dgm:prSet presAssocID="{CFA59DCE-C3E3-421A-8181-327CEC0DD2B9}" presName="level2Shape" presStyleLbl="node2" presStyleIdx="3" presStyleCnt="6" custScaleY="223105"/>
      <dgm:spPr/>
      <dgm:t>
        <a:bodyPr/>
        <a:lstStyle/>
        <a:p>
          <a:endParaRPr lang="en-GB"/>
        </a:p>
      </dgm:t>
    </dgm:pt>
    <dgm:pt modelId="{E3BB976B-04F9-4DB5-B66F-5BA661E9B106}" type="pres">
      <dgm:prSet presAssocID="{CFA59DCE-C3E3-421A-8181-327CEC0DD2B9}" presName="hierChild3" presStyleCnt="0"/>
      <dgm:spPr/>
      <dgm:t>
        <a:bodyPr/>
        <a:lstStyle/>
        <a:p>
          <a:endParaRPr lang="zh-HK" altLang="en-US"/>
        </a:p>
      </dgm:t>
    </dgm:pt>
    <dgm:pt modelId="{22855D90-744A-4525-A045-858944FD98F6}" type="pres">
      <dgm:prSet presAssocID="{5677EA09-6A57-42A1-B2FA-AA4AF171ABE3}" presName="Name19" presStyleLbl="parChTrans1D2" presStyleIdx="4" presStyleCnt="6"/>
      <dgm:spPr/>
      <dgm:t>
        <a:bodyPr/>
        <a:lstStyle/>
        <a:p>
          <a:endParaRPr lang="en-GB"/>
        </a:p>
      </dgm:t>
    </dgm:pt>
    <dgm:pt modelId="{1FA9C51E-4BC4-417F-9E35-75FDD220F5D6}" type="pres">
      <dgm:prSet presAssocID="{6FF8ECE5-5D83-43BE-B9C9-FE7541C04E4D}" presName="Name21" presStyleCnt="0"/>
      <dgm:spPr/>
      <dgm:t>
        <a:bodyPr/>
        <a:lstStyle/>
        <a:p>
          <a:endParaRPr lang="zh-HK" altLang="en-US"/>
        </a:p>
      </dgm:t>
    </dgm:pt>
    <dgm:pt modelId="{BCE54165-76E4-4E7E-9176-00012470CE76}" type="pres">
      <dgm:prSet presAssocID="{6FF8ECE5-5D83-43BE-B9C9-FE7541C04E4D}" presName="level2Shape" presStyleLbl="node2" presStyleIdx="4" presStyleCnt="6" custScaleY="223105"/>
      <dgm:spPr/>
      <dgm:t>
        <a:bodyPr/>
        <a:lstStyle/>
        <a:p>
          <a:endParaRPr lang="en-GB"/>
        </a:p>
      </dgm:t>
    </dgm:pt>
    <dgm:pt modelId="{15149299-DDDE-4FB2-9542-243BB4DED41C}" type="pres">
      <dgm:prSet presAssocID="{6FF8ECE5-5D83-43BE-B9C9-FE7541C04E4D}" presName="hierChild3" presStyleCnt="0"/>
      <dgm:spPr/>
      <dgm:t>
        <a:bodyPr/>
        <a:lstStyle/>
        <a:p>
          <a:endParaRPr lang="zh-HK" altLang="en-US"/>
        </a:p>
      </dgm:t>
    </dgm:pt>
    <dgm:pt modelId="{5B345B59-FC4F-4758-9B1C-FF1B11B9C868}" type="pres">
      <dgm:prSet presAssocID="{DCD956B5-51C5-4548-ACF9-7E8F5CFFB7B3}" presName="Name19" presStyleLbl="parChTrans1D2" presStyleIdx="5" presStyleCnt="6"/>
      <dgm:spPr/>
      <dgm:t>
        <a:bodyPr/>
        <a:lstStyle/>
        <a:p>
          <a:endParaRPr lang="zh-HK" altLang="en-US"/>
        </a:p>
      </dgm:t>
    </dgm:pt>
    <dgm:pt modelId="{C28FD526-1D5A-4B19-B2F5-DC0EACE7E5DE}" type="pres">
      <dgm:prSet presAssocID="{4BB78EB2-58FB-456D-A726-B498C195DFF5}" presName="Name21" presStyleCnt="0"/>
      <dgm:spPr/>
      <dgm:t>
        <a:bodyPr/>
        <a:lstStyle/>
        <a:p>
          <a:endParaRPr lang="zh-HK" altLang="en-US"/>
        </a:p>
      </dgm:t>
    </dgm:pt>
    <dgm:pt modelId="{5DD72675-427D-4653-AEE9-89A984FD6EB7}" type="pres">
      <dgm:prSet presAssocID="{4BB78EB2-58FB-456D-A726-B498C195DFF5}" presName="level2Shape" presStyleLbl="node2" presStyleIdx="5" presStyleCnt="6" custScaleY="222334"/>
      <dgm:spPr/>
      <dgm:t>
        <a:bodyPr/>
        <a:lstStyle/>
        <a:p>
          <a:endParaRPr lang="zh-HK" altLang="en-US"/>
        </a:p>
      </dgm:t>
    </dgm:pt>
    <dgm:pt modelId="{241E13C2-9A1D-4EF2-8F35-AF474D7F2B57}" type="pres">
      <dgm:prSet presAssocID="{4BB78EB2-58FB-456D-A726-B498C195DFF5}" presName="hierChild3" presStyleCnt="0"/>
      <dgm:spPr/>
      <dgm:t>
        <a:bodyPr/>
        <a:lstStyle/>
        <a:p>
          <a:endParaRPr lang="zh-HK" altLang="en-US"/>
        </a:p>
      </dgm:t>
    </dgm:pt>
    <dgm:pt modelId="{492E8DF2-B9B3-4A05-870F-E856CB5A05B1}" type="pres">
      <dgm:prSet presAssocID="{07C59B3C-6974-4763-9205-D3661AC521A7}" presName="bgShapesFlow" presStyleCnt="0"/>
      <dgm:spPr/>
      <dgm:t>
        <a:bodyPr/>
        <a:lstStyle/>
        <a:p>
          <a:endParaRPr lang="zh-HK" altLang="en-US"/>
        </a:p>
      </dgm:t>
    </dgm:pt>
    <dgm:pt modelId="{CACE7712-13AD-4C77-9380-70D3C237F082}" type="pres">
      <dgm:prSet presAssocID="{AB2D31EE-97F3-46B7-96D4-C2C4C04D76E2}" presName="rectComp" presStyleCnt="0"/>
      <dgm:spPr/>
      <dgm:t>
        <a:bodyPr/>
        <a:lstStyle/>
        <a:p>
          <a:endParaRPr lang="zh-HK" altLang="en-US"/>
        </a:p>
      </dgm:t>
    </dgm:pt>
    <dgm:pt modelId="{A0B5B963-BC7C-47FD-BA85-BFF6279A10D0}" type="pres">
      <dgm:prSet presAssocID="{AB2D31EE-97F3-46B7-96D4-C2C4C04D76E2}" presName="bgRect" presStyleLbl="bgShp" presStyleIdx="0" presStyleCnt="4"/>
      <dgm:spPr/>
      <dgm:t>
        <a:bodyPr/>
        <a:lstStyle/>
        <a:p>
          <a:endParaRPr lang="en-GB"/>
        </a:p>
      </dgm:t>
    </dgm:pt>
    <dgm:pt modelId="{514FF30B-BD31-4A74-A6B7-19DE6F1E9ED9}" type="pres">
      <dgm:prSet presAssocID="{AB2D31EE-97F3-46B7-96D4-C2C4C04D76E2}" presName="bgRectTx" presStyleLbl="bgShp" presStyleIdx="0" presStyleCnt="4">
        <dgm:presLayoutVars>
          <dgm:bulletEnabled val="1"/>
        </dgm:presLayoutVars>
      </dgm:prSet>
      <dgm:spPr/>
      <dgm:t>
        <a:bodyPr/>
        <a:lstStyle/>
        <a:p>
          <a:endParaRPr lang="en-GB"/>
        </a:p>
      </dgm:t>
    </dgm:pt>
    <dgm:pt modelId="{0E41C262-4EC4-40A6-87BF-A4D92AB2905D}" type="pres">
      <dgm:prSet presAssocID="{AB2D31EE-97F3-46B7-96D4-C2C4C04D76E2}" presName="spComp" presStyleCnt="0"/>
      <dgm:spPr/>
      <dgm:t>
        <a:bodyPr/>
        <a:lstStyle/>
        <a:p>
          <a:endParaRPr lang="zh-HK" altLang="en-US"/>
        </a:p>
      </dgm:t>
    </dgm:pt>
    <dgm:pt modelId="{4E9F94D0-087E-4269-BA2F-BDC9E7C189C6}" type="pres">
      <dgm:prSet presAssocID="{AB2D31EE-97F3-46B7-96D4-C2C4C04D76E2}" presName="vSp" presStyleCnt="0"/>
      <dgm:spPr/>
      <dgm:t>
        <a:bodyPr/>
        <a:lstStyle/>
        <a:p>
          <a:endParaRPr lang="zh-HK" altLang="en-US"/>
        </a:p>
      </dgm:t>
    </dgm:pt>
    <dgm:pt modelId="{3B401549-D91C-449F-9AB8-F6658A527B28}" type="pres">
      <dgm:prSet presAssocID="{A157AC89-9788-4C84-B24E-3FA66F36F650}" presName="rectComp" presStyleCnt="0"/>
      <dgm:spPr/>
      <dgm:t>
        <a:bodyPr/>
        <a:lstStyle/>
        <a:p>
          <a:endParaRPr lang="zh-HK" altLang="en-US"/>
        </a:p>
      </dgm:t>
    </dgm:pt>
    <dgm:pt modelId="{51E9A408-E761-4857-8A91-C0FA4813038B}" type="pres">
      <dgm:prSet presAssocID="{A157AC89-9788-4C84-B24E-3FA66F36F650}" presName="bgRect" presStyleLbl="bgShp" presStyleIdx="1" presStyleCnt="4" custScaleY="213723" custLinFactNeighborX="1253" custLinFactNeighborY="-1225"/>
      <dgm:spPr/>
      <dgm:t>
        <a:bodyPr/>
        <a:lstStyle/>
        <a:p>
          <a:endParaRPr lang="en-GB"/>
        </a:p>
      </dgm:t>
    </dgm:pt>
    <dgm:pt modelId="{AA540D7A-E3E8-4428-A829-76EDAA6D7A36}" type="pres">
      <dgm:prSet presAssocID="{A157AC89-9788-4C84-B24E-3FA66F36F650}" presName="bgRectTx" presStyleLbl="bgShp" presStyleIdx="1" presStyleCnt="4">
        <dgm:presLayoutVars>
          <dgm:bulletEnabled val="1"/>
        </dgm:presLayoutVars>
      </dgm:prSet>
      <dgm:spPr/>
      <dgm:t>
        <a:bodyPr/>
        <a:lstStyle/>
        <a:p>
          <a:endParaRPr lang="en-GB"/>
        </a:p>
      </dgm:t>
    </dgm:pt>
    <dgm:pt modelId="{0FD00658-8E43-48DB-9A53-981C02EBBA6E}" type="pres">
      <dgm:prSet presAssocID="{A157AC89-9788-4C84-B24E-3FA66F36F650}" presName="spComp" presStyleCnt="0"/>
      <dgm:spPr/>
      <dgm:t>
        <a:bodyPr/>
        <a:lstStyle/>
        <a:p>
          <a:endParaRPr lang="zh-HK" altLang="en-US"/>
        </a:p>
      </dgm:t>
    </dgm:pt>
    <dgm:pt modelId="{1574C5D9-D4E8-409B-B10D-6A297B385DEC}" type="pres">
      <dgm:prSet presAssocID="{A157AC89-9788-4C84-B24E-3FA66F36F650}" presName="vSp" presStyleCnt="0"/>
      <dgm:spPr/>
      <dgm:t>
        <a:bodyPr/>
        <a:lstStyle/>
        <a:p>
          <a:endParaRPr lang="zh-HK" altLang="en-US"/>
        </a:p>
      </dgm:t>
    </dgm:pt>
    <dgm:pt modelId="{70284332-28DC-4426-B548-CEB860945FB4}" type="pres">
      <dgm:prSet presAssocID="{AD35484B-AB41-48B2-9B63-04AB78D34274}" presName="rectComp" presStyleCnt="0"/>
      <dgm:spPr/>
      <dgm:t>
        <a:bodyPr/>
        <a:lstStyle/>
        <a:p>
          <a:endParaRPr lang="zh-HK" altLang="en-US"/>
        </a:p>
      </dgm:t>
    </dgm:pt>
    <dgm:pt modelId="{6EC95CB3-1580-4937-B51C-3C5FB347031A}" type="pres">
      <dgm:prSet presAssocID="{AD35484B-AB41-48B2-9B63-04AB78D34274}" presName="bgRect" presStyleLbl="bgShp" presStyleIdx="2" presStyleCnt="4" custLinFactNeighborY="-2542"/>
      <dgm:spPr/>
      <dgm:t>
        <a:bodyPr/>
        <a:lstStyle/>
        <a:p>
          <a:endParaRPr lang="en-GB"/>
        </a:p>
      </dgm:t>
    </dgm:pt>
    <dgm:pt modelId="{99EFAF22-8BAE-47E9-9EE8-1C7BAC49BA8F}" type="pres">
      <dgm:prSet presAssocID="{AD35484B-AB41-48B2-9B63-04AB78D34274}" presName="bgRectTx" presStyleLbl="bgShp" presStyleIdx="2" presStyleCnt="4">
        <dgm:presLayoutVars>
          <dgm:bulletEnabled val="1"/>
        </dgm:presLayoutVars>
      </dgm:prSet>
      <dgm:spPr/>
      <dgm:t>
        <a:bodyPr/>
        <a:lstStyle/>
        <a:p>
          <a:endParaRPr lang="en-GB"/>
        </a:p>
      </dgm:t>
    </dgm:pt>
    <dgm:pt modelId="{712EFB4C-6379-4537-B652-358D834FC398}" type="pres">
      <dgm:prSet presAssocID="{AD35484B-AB41-48B2-9B63-04AB78D34274}" presName="spComp" presStyleCnt="0"/>
      <dgm:spPr/>
      <dgm:t>
        <a:bodyPr/>
        <a:lstStyle/>
        <a:p>
          <a:endParaRPr lang="zh-HK" altLang="en-US"/>
        </a:p>
      </dgm:t>
    </dgm:pt>
    <dgm:pt modelId="{D8B7B625-D549-46CA-910C-EE98610FCB3E}" type="pres">
      <dgm:prSet presAssocID="{AD35484B-AB41-48B2-9B63-04AB78D34274}" presName="vSp" presStyleCnt="0"/>
      <dgm:spPr/>
      <dgm:t>
        <a:bodyPr/>
        <a:lstStyle/>
        <a:p>
          <a:endParaRPr lang="zh-HK" altLang="en-US"/>
        </a:p>
      </dgm:t>
    </dgm:pt>
    <dgm:pt modelId="{E5C46FBA-4418-4365-9FC8-D3723B039973}" type="pres">
      <dgm:prSet presAssocID="{6E09F53F-305C-4AD6-A1FD-88C8519D3A94}" presName="rectComp" presStyleCnt="0"/>
      <dgm:spPr/>
      <dgm:t>
        <a:bodyPr/>
        <a:lstStyle/>
        <a:p>
          <a:endParaRPr lang="zh-HK" altLang="en-US"/>
        </a:p>
      </dgm:t>
    </dgm:pt>
    <dgm:pt modelId="{DBF38CFC-2199-4FEC-AF54-D37F8C76FBB6}" type="pres">
      <dgm:prSet presAssocID="{6E09F53F-305C-4AD6-A1FD-88C8519D3A94}" presName="bgRect" presStyleLbl="bgShp" presStyleIdx="3" presStyleCnt="4" custLinFactNeighborX="1253" custLinFactNeighborY="-1689"/>
      <dgm:spPr/>
      <dgm:t>
        <a:bodyPr/>
        <a:lstStyle/>
        <a:p>
          <a:endParaRPr lang="zh-HK" altLang="en-US"/>
        </a:p>
      </dgm:t>
    </dgm:pt>
    <dgm:pt modelId="{C05BE407-2F6F-4AAD-9BE8-DCDBF507191E}" type="pres">
      <dgm:prSet presAssocID="{6E09F53F-305C-4AD6-A1FD-88C8519D3A94}" presName="bgRectTx" presStyleLbl="bgShp" presStyleIdx="3" presStyleCnt="4">
        <dgm:presLayoutVars>
          <dgm:bulletEnabled val="1"/>
        </dgm:presLayoutVars>
      </dgm:prSet>
      <dgm:spPr/>
      <dgm:t>
        <a:bodyPr/>
        <a:lstStyle/>
        <a:p>
          <a:endParaRPr lang="zh-HK" altLang="en-US"/>
        </a:p>
      </dgm:t>
    </dgm:pt>
  </dgm:ptLst>
  <dgm:cxnLst>
    <dgm:cxn modelId="{3B1232FE-3C40-4FBA-8C40-C5AE18C92815}" type="presOf" srcId="{6E09F53F-305C-4AD6-A1FD-88C8519D3A94}" destId="{C05BE407-2F6F-4AAD-9BE8-DCDBF507191E}" srcOrd="1" destOrd="0" presId="urn:microsoft.com/office/officeart/2005/8/layout/hierarchy6"/>
    <dgm:cxn modelId="{14AEBEB2-4203-414C-9546-B91343F63F51}" type="presOf" srcId="{DCD956B5-51C5-4548-ACF9-7E8F5CFFB7B3}" destId="{5B345B59-FC4F-4758-9B1C-FF1B11B9C868}" srcOrd="0" destOrd="0" presId="urn:microsoft.com/office/officeart/2005/8/layout/hierarchy6"/>
    <dgm:cxn modelId="{4BF36A42-FB3A-4FDC-8CAE-4E431E15E63C}" srcId="{5F7E3FBF-C3DC-4C33-9553-A40227C50CE7}" destId="{6FF8ECE5-5D83-43BE-B9C9-FE7541C04E4D}" srcOrd="4" destOrd="0" parTransId="{5677EA09-6A57-42A1-B2FA-AA4AF171ABE3}" sibTransId="{AF940D0F-DF23-4B5D-BC20-885FC3277443}"/>
    <dgm:cxn modelId="{1078AED4-80F0-441F-83A1-62200578D49E}" type="presOf" srcId="{07C59B3C-6974-4763-9205-D3661AC521A7}" destId="{5F0A5AAB-6CDE-41CC-AFE2-4B55DEBE7554}" srcOrd="0" destOrd="0" presId="urn:microsoft.com/office/officeart/2005/8/layout/hierarchy6"/>
    <dgm:cxn modelId="{70D4F27A-1699-47BF-908E-BCF64B87E851}" srcId="{07C59B3C-6974-4763-9205-D3661AC521A7}" destId="{6E09F53F-305C-4AD6-A1FD-88C8519D3A94}" srcOrd="4" destOrd="0" parTransId="{E381437E-326B-4648-BA69-5356AA69DE65}" sibTransId="{EC25FB42-DE44-4285-B96C-8197F8F25A6C}"/>
    <dgm:cxn modelId="{79CB5243-1F25-475C-8E03-ED8960940118}" type="presOf" srcId="{A157AC89-9788-4C84-B24E-3FA66F36F650}" destId="{AA540D7A-E3E8-4428-A829-76EDAA6D7A36}" srcOrd="1" destOrd="0" presId="urn:microsoft.com/office/officeart/2005/8/layout/hierarchy6"/>
    <dgm:cxn modelId="{4B91AC2F-3054-43D8-8D93-BC7F1F2BAD90}" srcId="{5F7E3FBF-C3DC-4C33-9553-A40227C50CE7}" destId="{CFA59DCE-C3E3-421A-8181-327CEC0DD2B9}" srcOrd="3" destOrd="0" parTransId="{F23D3C64-1C79-40C9-9D7C-E9C891CA387B}" sibTransId="{C34333DF-5FC4-4FD8-88DD-792AB71C5B63}"/>
    <dgm:cxn modelId="{09427756-CC65-4B2A-A189-17D269231E8D}" type="presOf" srcId="{F23D3C64-1C79-40C9-9D7C-E9C891CA387B}" destId="{CD6B3915-F973-4945-8FB6-C02783E277AE}" srcOrd="0" destOrd="0" presId="urn:microsoft.com/office/officeart/2005/8/layout/hierarchy6"/>
    <dgm:cxn modelId="{9E77BD8F-F230-4D92-8558-8302A4D50823}" type="presOf" srcId="{AB2D31EE-97F3-46B7-96D4-C2C4C04D76E2}" destId="{A0B5B963-BC7C-47FD-BA85-BFF6279A10D0}" srcOrd="0" destOrd="0" presId="urn:microsoft.com/office/officeart/2005/8/layout/hierarchy6"/>
    <dgm:cxn modelId="{5D46E228-83D5-44B5-B90C-AE1C2BC3FB63}" type="presOf" srcId="{7AFDA923-E1E6-46A5-BAF0-17749C4266C3}" destId="{88A03737-9950-47AE-A3BE-A79DBF4D87B9}" srcOrd="0" destOrd="0" presId="urn:microsoft.com/office/officeart/2005/8/layout/hierarchy6"/>
    <dgm:cxn modelId="{DE286FE0-1EC6-4B29-AFD0-5EC0E18DA2EC}" srcId="{5F7E3FBF-C3DC-4C33-9553-A40227C50CE7}" destId="{4BB78EB2-58FB-456D-A726-B498C195DFF5}" srcOrd="5" destOrd="0" parTransId="{DCD956B5-51C5-4548-ACF9-7E8F5CFFB7B3}" sibTransId="{D5151011-8284-42F3-BF81-952699CFFB7A}"/>
    <dgm:cxn modelId="{4A46E144-EA63-4C8B-BDCC-B3ED8E30B8C7}" type="presOf" srcId="{6FF8ECE5-5D83-43BE-B9C9-FE7541C04E4D}" destId="{BCE54165-76E4-4E7E-9176-00012470CE76}" srcOrd="0" destOrd="0" presId="urn:microsoft.com/office/officeart/2005/8/layout/hierarchy6"/>
    <dgm:cxn modelId="{952FB36E-C008-4248-9F25-DE58530890A1}" type="presOf" srcId="{6E09F53F-305C-4AD6-A1FD-88C8519D3A94}" destId="{DBF38CFC-2199-4FEC-AF54-D37F8C76FBB6}" srcOrd="0" destOrd="0" presId="urn:microsoft.com/office/officeart/2005/8/layout/hierarchy6"/>
    <dgm:cxn modelId="{1317A39E-EA9A-4F02-B81E-A55711FF0DE3}" srcId="{5F7E3FBF-C3DC-4C33-9553-A40227C50CE7}" destId="{7980AE37-E107-4B34-B3D4-619FB8601CAD}" srcOrd="2" destOrd="0" parTransId="{72CA5118-7F1D-48CC-A42E-E4807E9537C2}" sibTransId="{81062FE6-7A69-467B-9F01-663FAC28CBD1}"/>
    <dgm:cxn modelId="{003D846D-FF66-471F-B271-52E861F6EBF2}" type="presOf" srcId="{AD35484B-AB41-48B2-9B63-04AB78D34274}" destId="{6EC95CB3-1580-4937-B51C-3C5FB347031A}" srcOrd="0" destOrd="0" presId="urn:microsoft.com/office/officeart/2005/8/layout/hierarchy6"/>
    <dgm:cxn modelId="{9EAB73F2-DF79-4623-B37C-6CDB7A164DB2}" type="presOf" srcId="{1C30A465-B4D8-47E7-8696-7EC1F6F754F2}" destId="{FAC94C07-7A03-4CD9-B160-7E86408D8A14}" srcOrd="0" destOrd="0" presId="urn:microsoft.com/office/officeart/2005/8/layout/hierarchy6"/>
    <dgm:cxn modelId="{F09357ED-9565-457B-9413-A84253AE0AB8}" type="presOf" srcId="{A6CA2D3C-1934-4E3E-94FA-65E3DF53B842}" destId="{E9BED723-88D7-4C4A-B127-1AC695127A86}" srcOrd="0" destOrd="0" presId="urn:microsoft.com/office/officeart/2005/8/layout/hierarchy6"/>
    <dgm:cxn modelId="{F7E71ECC-0502-4F6E-B79C-128E5AC26D3D}" type="presOf" srcId="{7980AE37-E107-4B34-B3D4-619FB8601CAD}" destId="{1B1E92CF-B079-470C-998B-0E0A932EF952}" srcOrd="0" destOrd="0" presId="urn:microsoft.com/office/officeart/2005/8/layout/hierarchy6"/>
    <dgm:cxn modelId="{CE6BA144-C005-4F62-8390-941800B4A63A}" srcId="{5F7E3FBF-C3DC-4C33-9553-A40227C50CE7}" destId="{A6CA2D3C-1934-4E3E-94FA-65E3DF53B842}" srcOrd="0" destOrd="0" parTransId="{1C30A465-B4D8-47E7-8696-7EC1F6F754F2}" sibTransId="{CE8B13E6-B64D-4002-BEFF-A03481E9365B}"/>
    <dgm:cxn modelId="{CEDBE461-8A9F-45DD-999D-F544AAA89AC7}" srcId="{07C59B3C-6974-4763-9205-D3661AC521A7}" destId="{AB2D31EE-97F3-46B7-96D4-C2C4C04D76E2}" srcOrd="1" destOrd="0" parTransId="{9B098477-3BCE-4996-83E0-B0A7732435C1}" sibTransId="{101B38EE-B600-4526-BC96-E6086DDDBC75}"/>
    <dgm:cxn modelId="{CBC33BE7-9D0B-4404-8248-35280B817F9E}" type="presOf" srcId="{72CA5118-7F1D-48CC-A42E-E4807E9537C2}" destId="{A00D33E1-8939-4AE1-BC0E-76BB4A92E7A8}" srcOrd="0" destOrd="0" presId="urn:microsoft.com/office/officeart/2005/8/layout/hierarchy6"/>
    <dgm:cxn modelId="{7ED3E089-16BD-4DF0-8D23-5DE1728BB6A7}" type="presOf" srcId="{5677EA09-6A57-42A1-B2FA-AA4AF171ABE3}" destId="{22855D90-744A-4525-A045-858944FD98F6}" srcOrd="0" destOrd="0" presId="urn:microsoft.com/office/officeart/2005/8/layout/hierarchy6"/>
    <dgm:cxn modelId="{B5854095-BC52-41AA-9332-DBAD3483D451}" srcId="{07C59B3C-6974-4763-9205-D3661AC521A7}" destId="{A157AC89-9788-4C84-B24E-3FA66F36F650}" srcOrd="2" destOrd="0" parTransId="{E59B5388-6B5D-4AB6-B259-F8F15B732E02}" sibTransId="{C709AD13-4F21-4D6D-807C-5FA676DF5C97}"/>
    <dgm:cxn modelId="{64B8DA33-EB04-4A23-98BB-F72126CF7C53}" type="presOf" srcId="{5F7E3FBF-C3DC-4C33-9553-A40227C50CE7}" destId="{92A11DE9-0DF9-47DD-A73F-E9A1D2C00D7F}" srcOrd="0" destOrd="0" presId="urn:microsoft.com/office/officeart/2005/8/layout/hierarchy6"/>
    <dgm:cxn modelId="{4EEAF1EB-454F-42ED-9BEB-F98A8768D4FA}" srcId="{07C59B3C-6974-4763-9205-D3661AC521A7}" destId="{AD35484B-AB41-48B2-9B63-04AB78D34274}" srcOrd="3" destOrd="0" parTransId="{E37DF63B-47B3-45A9-810A-6F608959398C}" sibTransId="{3568F119-3B89-4254-8247-A0685CB32FD7}"/>
    <dgm:cxn modelId="{96C56F45-025A-4621-B44B-8FE401D92C13}" srcId="{5F7E3FBF-C3DC-4C33-9553-A40227C50CE7}" destId="{7AFDA923-E1E6-46A5-BAF0-17749C4266C3}" srcOrd="1" destOrd="0" parTransId="{A51F4414-60AF-4A24-9B2C-80E108349F7B}" sibTransId="{E864D8C6-FA9C-49E7-99D9-CD41AAC788E3}"/>
    <dgm:cxn modelId="{2D3A70D7-9A5B-4411-9A68-536B47FFD8A9}" type="presOf" srcId="{AD35484B-AB41-48B2-9B63-04AB78D34274}" destId="{99EFAF22-8BAE-47E9-9EE8-1C7BAC49BA8F}" srcOrd="1" destOrd="0" presId="urn:microsoft.com/office/officeart/2005/8/layout/hierarchy6"/>
    <dgm:cxn modelId="{5F1BB6E1-1668-4642-9D1D-91A1AEAD23D9}" type="presOf" srcId="{CFA59DCE-C3E3-421A-8181-327CEC0DD2B9}" destId="{DA832229-FBDD-4583-B431-13D6B7FB63FB}" srcOrd="0" destOrd="0" presId="urn:microsoft.com/office/officeart/2005/8/layout/hierarchy6"/>
    <dgm:cxn modelId="{E74C6580-1CDC-472C-A5B9-B6AB5059BEF2}" type="presOf" srcId="{A51F4414-60AF-4A24-9B2C-80E108349F7B}" destId="{50295F8D-B3C7-4DEA-AD53-D1E7780D1E4F}" srcOrd="0" destOrd="0" presId="urn:microsoft.com/office/officeart/2005/8/layout/hierarchy6"/>
    <dgm:cxn modelId="{0AD6C450-E0DE-47AF-96AC-ED77525CB998}" type="presOf" srcId="{AB2D31EE-97F3-46B7-96D4-C2C4C04D76E2}" destId="{514FF30B-BD31-4A74-A6B7-19DE6F1E9ED9}" srcOrd="1" destOrd="0" presId="urn:microsoft.com/office/officeart/2005/8/layout/hierarchy6"/>
    <dgm:cxn modelId="{06A6467F-B8B4-4060-AFFC-EB123A1E89C1}" type="presOf" srcId="{A157AC89-9788-4C84-B24E-3FA66F36F650}" destId="{51E9A408-E761-4857-8A91-C0FA4813038B}" srcOrd="0" destOrd="0" presId="urn:microsoft.com/office/officeart/2005/8/layout/hierarchy6"/>
    <dgm:cxn modelId="{464E2AAF-A431-4F03-8268-2497EDD40ADF}" type="presOf" srcId="{4BB78EB2-58FB-456D-A726-B498C195DFF5}" destId="{5DD72675-427D-4653-AEE9-89A984FD6EB7}" srcOrd="0" destOrd="0" presId="urn:microsoft.com/office/officeart/2005/8/layout/hierarchy6"/>
    <dgm:cxn modelId="{8EBE0220-FF97-4DC4-A106-A5E847BB960B}" srcId="{07C59B3C-6974-4763-9205-D3661AC521A7}" destId="{5F7E3FBF-C3DC-4C33-9553-A40227C50CE7}" srcOrd="0" destOrd="0" parTransId="{73836C0F-F119-450E-A6E6-36BA53875EAB}" sibTransId="{5335F345-FFDD-40FE-B3BE-2739E333E9D9}"/>
    <dgm:cxn modelId="{ADF25872-634D-4E76-AA66-32264DA9B84E}" type="presParOf" srcId="{5F0A5AAB-6CDE-41CC-AFE2-4B55DEBE7554}" destId="{129C677E-291C-498F-B76D-CDAF4916A76A}" srcOrd="0" destOrd="0" presId="urn:microsoft.com/office/officeart/2005/8/layout/hierarchy6"/>
    <dgm:cxn modelId="{8A9B18BC-01B1-4A61-8927-6032206CDA55}" type="presParOf" srcId="{129C677E-291C-498F-B76D-CDAF4916A76A}" destId="{D2034A71-1F63-4B2A-8F0D-6F370BB024F1}" srcOrd="0" destOrd="0" presId="urn:microsoft.com/office/officeart/2005/8/layout/hierarchy6"/>
    <dgm:cxn modelId="{58D8FE38-66AD-4CC8-8E96-7941AEC0A347}" type="presParOf" srcId="{129C677E-291C-498F-B76D-CDAF4916A76A}" destId="{F911CA62-153C-48B6-8D67-0D20E05CB4F7}" srcOrd="1" destOrd="0" presId="urn:microsoft.com/office/officeart/2005/8/layout/hierarchy6"/>
    <dgm:cxn modelId="{05B039D5-E3CD-4ACA-BFF8-B97A9CA9EA54}" type="presParOf" srcId="{F911CA62-153C-48B6-8D67-0D20E05CB4F7}" destId="{DBB90AEF-7D81-49F5-B04B-E63F5F592C0E}" srcOrd="0" destOrd="0" presId="urn:microsoft.com/office/officeart/2005/8/layout/hierarchy6"/>
    <dgm:cxn modelId="{B8D8E9FF-FC70-480D-92F0-BA74072AE0E9}" type="presParOf" srcId="{DBB90AEF-7D81-49F5-B04B-E63F5F592C0E}" destId="{92A11DE9-0DF9-47DD-A73F-E9A1D2C00D7F}" srcOrd="0" destOrd="0" presId="urn:microsoft.com/office/officeart/2005/8/layout/hierarchy6"/>
    <dgm:cxn modelId="{49196360-2984-444A-AEE8-01A46A3207B9}" type="presParOf" srcId="{DBB90AEF-7D81-49F5-B04B-E63F5F592C0E}" destId="{34873C7F-2FBF-4007-B1A6-073D83CC70C7}" srcOrd="1" destOrd="0" presId="urn:microsoft.com/office/officeart/2005/8/layout/hierarchy6"/>
    <dgm:cxn modelId="{94ACB24F-C23F-407E-ACD8-6745A7DBE880}" type="presParOf" srcId="{34873C7F-2FBF-4007-B1A6-073D83CC70C7}" destId="{FAC94C07-7A03-4CD9-B160-7E86408D8A14}" srcOrd="0" destOrd="0" presId="urn:microsoft.com/office/officeart/2005/8/layout/hierarchy6"/>
    <dgm:cxn modelId="{B23F2C65-E021-44A6-9D19-2434491E5DA8}" type="presParOf" srcId="{34873C7F-2FBF-4007-B1A6-073D83CC70C7}" destId="{E106DF55-4010-4D1B-A84D-D0AAC28D3528}" srcOrd="1" destOrd="0" presId="urn:microsoft.com/office/officeart/2005/8/layout/hierarchy6"/>
    <dgm:cxn modelId="{D7F8DC41-2346-488F-AA60-194665866DEC}" type="presParOf" srcId="{E106DF55-4010-4D1B-A84D-D0AAC28D3528}" destId="{E9BED723-88D7-4C4A-B127-1AC695127A86}" srcOrd="0" destOrd="0" presId="urn:microsoft.com/office/officeart/2005/8/layout/hierarchy6"/>
    <dgm:cxn modelId="{C6A23CFC-79D8-42D5-BED9-F62224C31A25}" type="presParOf" srcId="{E106DF55-4010-4D1B-A84D-D0AAC28D3528}" destId="{373C603B-EFD2-4E31-97CA-281962E724DC}" srcOrd="1" destOrd="0" presId="urn:microsoft.com/office/officeart/2005/8/layout/hierarchy6"/>
    <dgm:cxn modelId="{6EA98E7E-A6F4-4919-BFB4-37D17C9D886E}" type="presParOf" srcId="{34873C7F-2FBF-4007-B1A6-073D83CC70C7}" destId="{50295F8D-B3C7-4DEA-AD53-D1E7780D1E4F}" srcOrd="2" destOrd="0" presId="urn:microsoft.com/office/officeart/2005/8/layout/hierarchy6"/>
    <dgm:cxn modelId="{C73F0B6B-18C3-4CF9-883A-FFA99F45A6D0}" type="presParOf" srcId="{34873C7F-2FBF-4007-B1A6-073D83CC70C7}" destId="{C11F8010-B699-463A-BA13-C8CF199552F1}" srcOrd="3" destOrd="0" presId="urn:microsoft.com/office/officeart/2005/8/layout/hierarchy6"/>
    <dgm:cxn modelId="{725C9429-99C4-414F-894C-B9F5216538C5}" type="presParOf" srcId="{C11F8010-B699-463A-BA13-C8CF199552F1}" destId="{88A03737-9950-47AE-A3BE-A79DBF4D87B9}" srcOrd="0" destOrd="0" presId="urn:microsoft.com/office/officeart/2005/8/layout/hierarchy6"/>
    <dgm:cxn modelId="{A4284D7F-8D84-4F6B-AA28-C462D9A1B9C9}" type="presParOf" srcId="{C11F8010-B699-463A-BA13-C8CF199552F1}" destId="{0221CE66-DFE5-4D6F-9A76-E1054FF5FBDA}" srcOrd="1" destOrd="0" presId="urn:microsoft.com/office/officeart/2005/8/layout/hierarchy6"/>
    <dgm:cxn modelId="{B92A6241-A089-4EEF-9C87-E9CA2A4488A6}" type="presParOf" srcId="{34873C7F-2FBF-4007-B1A6-073D83CC70C7}" destId="{A00D33E1-8939-4AE1-BC0E-76BB4A92E7A8}" srcOrd="4" destOrd="0" presId="urn:microsoft.com/office/officeart/2005/8/layout/hierarchy6"/>
    <dgm:cxn modelId="{12DA2F0F-61B8-4F01-BB06-06F28A037008}" type="presParOf" srcId="{34873C7F-2FBF-4007-B1A6-073D83CC70C7}" destId="{1571DF01-E216-4506-B124-E787CDC4EE48}" srcOrd="5" destOrd="0" presId="urn:microsoft.com/office/officeart/2005/8/layout/hierarchy6"/>
    <dgm:cxn modelId="{FC00ADFC-E9F3-4CC5-9169-3C6A33486D4C}" type="presParOf" srcId="{1571DF01-E216-4506-B124-E787CDC4EE48}" destId="{1B1E92CF-B079-470C-998B-0E0A932EF952}" srcOrd="0" destOrd="0" presId="urn:microsoft.com/office/officeart/2005/8/layout/hierarchy6"/>
    <dgm:cxn modelId="{92F2442E-189E-4B7E-89F9-B045380E5D33}" type="presParOf" srcId="{1571DF01-E216-4506-B124-E787CDC4EE48}" destId="{00CD2700-9ACB-4C47-B36B-22B906FE811B}" srcOrd="1" destOrd="0" presId="urn:microsoft.com/office/officeart/2005/8/layout/hierarchy6"/>
    <dgm:cxn modelId="{E75E7BCE-96D5-4DA3-BE74-72A513AB2218}" type="presParOf" srcId="{34873C7F-2FBF-4007-B1A6-073D83CC70C7}" destId="{CD6B3915-F973-4945-8FB6-C02783E277AE}" srcOrd="6" destOrd="0" presId="urn:microsoft.com/office/officeart/2005/8/layout/hierarchy6"/>
    <dgm:cxn modelId="{9367919E-855E-4C90-8C1E-0C6424C82E52}" type="presParOf" srcId="{34873C7F-2FBF-4007-B1A6-073D83CC70C7}" destId="{79DC8284-B896-40F9-A8BD-E562751A27B8}" srcOrd="7" destOrd="0" presId="urn:microsoft.com/office/officeart/2005/8/layout/hierarchy6"/>
    <dgm:cxn modelId="{1DC0D8F6-1720-4898-B92B-61A3ECB9491C}" type="presParOf" srcId="{79DC8284-B896-40F9-A8BD-E562751A27B8}" destId="{DA832229-FBDD-4583-B431-13D6B7FB63FB}" srcOrd="0" destOrd="0" presId="urn:microsoft.com/office/officeart/2005/8/layout/hierarchy6"/>
    <dgm:cxn modelId="{EC99EB59-863B-4D8D-9412-94E8AA9F3AA3}" type="presParOf" srcId="{79DC8284-B896-40F9-A8BD-E562751A27B8}" destId="{E3BB976B-04F9-4DB5-B66F-5BA661E9B106}" srcOrd="1" destOrd="0" presId="urn:microsoft.com/office/officeart/2005/8/layout/hierarchy6"/>
    <dgm:cxn modelId="{6EB563B0-ED2C-49E4-80CC-DE11C3734258}" type="presParOf" srcId="{34873C7F-2FBF-4007-B1A6-073D83CC70C7}" destId="{22855D90-744A-4525-A045-858944FD98F6}" srcOrd="8" destOrd="0" presId="urn:microsoft.com/office/officeart/2005/8/layout/hierarchy6"/>
    <dgm:cxn modelId="{8A048858-CF18-4EAC-8EB7-305E81B11E73}" type="presParOf" srcId="{34873C7F-2FBF-4007-B1A6-073D83CC70C7}" destId="{1FA9C51E-4BC4-417F-9E35-75FDD220F5D6}" srcOrd="9" destOrd="0" presId="urn:microsoft.com/office/officeart/2005/8/layout/hierarchy6"/>
    <dgm:cxn modelId="{FA2C0A13-8081-44ED-BAB7-E73DDB4E01A9}" type="presParOf" srcId="{1FA9C51E-4BC4-417F-9E35-75FDD220F5D6}" destId="{BCE54165-76E4-4E7E-9176-00012470CE76}" srcOrd="0" destOrd="0" presId="urn:microsoft.com/office/officeart/2005/8/layout/hierarchy6"/>
    <dgm:cxn modelId="{F874D1D9-3EAA-415A-984E-A3783CB4DD7F}" type="presParOf" srcId="{1FA9C51E-4BC4-417F-9E35-75FDD220F5D6}" destId="{15149299-DDDE-4FB2-9542-243BB4DED41C}" srcOrd="1" destOrd="0" presId="urn:microsoft.com/office/officeart/2005/8/layout/hierarchy6"/>
    <dgm:cxn modelId="{E1523DFB-3B2B-40AD-93E4-ADB36B6CBF6A}" type="presParOf" srcId="{34873C7F-2FBF-4007-B1A6-073D83CC70C7}" destId="{5B345B59-FC4F-4758-9B1C-FF1B11B9C868}" srcOrd="10" destOrd="0" presId="urn:microsoft.com/office/officeart/2005/8/layout/hierarchy6"/>
    <dgm:cxn modelId="{2701A8EC-1B74-4B08-82C1-6D5DAF9A3B5C}" type="presParOf" srcId="{34873C7F-2FBF-4007-B1A6-073D83CC70C7}" destId="{C28FD526-1D5A-4B19-B2F5-DC0EACE7E5DE}" srcOrd="11" destOrd="0" presId="urn:microsoft.com/office/officeart/2005/8/layout/hierarchy6"/>
    <dgm:cxn modelId="{49FE65E3-29EE-4554-AE43-64F2404D0774}" type="presParOf" srcId="{C28FD526-1D5A-4B19-B2F5-DC0EACE7E5DE}" destId="{5DD72675-427D-4653-AEE9-89A984FD6EB7}" srcOrd="0" destOrd="0" presId="urn:microsoft.com/office/officeart/2005/8/layout/hierarchy6"/>
    <dgm:cxn modelId="{DF87DDEA-2242-4B3B-904F-A629056080D4}" type="presParOf" srcId="{C28FD526-1D5A-4B19-B2F5-DC0EACE7E5DE}" destId="{241E13C2-9A1D-4EF2-8F35-AF474D7F2B57}" srcOrd="1" destOrd="0" presId="urn:microsoft.com/office/officeart/2005/8/layout/hierarchy6"/>
    <dgm:cxn modelId="{BEA8FAB0-3CAF-4BFC-AC0C-1E955A46D353}" type="presParOf" srcId="{5F0A5AAB-6CDE-41CC-AFE2-4B55DEBE7554}" destId="{492E8DF2-B9B3-4A05-870F-E856CB5A05B1}" srcOrd="1" destOrd="0" presId="urn:microsoft.com/office/officeart/2005/8/layout/hierarchy6"/>
    <dgm:cxn modelId="{4E3C0277-B037-45CA-AF15-7E2A83BEB4ED}" type="presParOf" srcId="{492E8DF2-B9B3-4A05-870F-E856CB5A05B1}" destId="{CACE7712-13AD-4C77-9380-70D3C237F082}" srcOrd="0" destOrd="0" presId="urn:microsoft.com/office/officeart/2005/8/layout/hierarchy6"/>
    <dgm:cxn modelId="{805D6F8B-B871-41BE-81BF-161AA7B10205}" type="presParOf" srcId="{CACE7712-13AD-4C77-9380-70D3C237F082}" destId="{A0B5B963-BC7C-47FD-BA85-BFF6279A10D0}" srcOrd="0" destOrd="0" presId="urn:microsoft.com/office/officeart/2005/8/layout/hierarchy6"/>
    <dgm:cxn modelId="{1D7DC6D1-1A1E-4A54-9836-D71A0569B2AC}" type="presParOf" srcId="{CACE7712-13AD-4C77-9380-70D3C237F082}" destId="{514FF30B-BD31-4A74-A6B7-19DE6F1E9ED9}" srcOrd="1" destOrd="0" presId="urn:microsoft.com/office/officeart/2005/8/layout/hierarchy6"/>
    <dgm:cxn modelId="{93F5734F-63EA-48F6-8980-A84F6F5FD25F}" type="presParOf" srcId="{492E8DF2-B9B3-4A05-870F-E856CB5A05B1}" destId="{0E41C262-4EC4-40A6-87BF-A4D92AB2905D}" srcOrd="1" destOrd="0" presId="urn:microsoft.com/office/officeart/2005/8/layout/hierarchy6"/>
    <dgm:cxn modelId="{3D3928DE-CAB2-4F87-BA3C-9290953C8787}" type="presParOf" srcId="{0E41C262-4EC4-40A6-87BF-A4D92AB2905D}" destId="{4E9F94D0-087E-4269-BA2F-BDC9E7C189C6}" srcOrd="0" destOrd="0" presId="urn:microsoft.com/office/officeart/2005/8/layout/hierarchy6"/>
    <dgm:cxn modelId="{93DD1531-EC67-4324-8378-8B3C57F4D5A4}" type="presParOf" srcId="{492E8DF2-B9B3-4A05-870F-E856CB5A05B1}" destId="{3B401549-D91C-449F-9AB8-F6658A527B28}" srcOrd="2" destOrd="0" presId="urn:microsoft.com/office/officeart/2005/8/layout/hierarchy6"/>
    <dgm:cxn modelId="{5C376910-1F71-4E5A-9126-1C9C1006D742}" type="presParOf" srcId="{3B401549-D91C-449F-9AB8-F6658A527B28}" destId="{51E9A408-E761-4857-8A91-C0FA4813038B}" srcOrd="0" destOrd="0" presId="urn:microsoft.com/office/officeart/2005/8/layout/hierarchy6"/>
    <dgm:cxn modelId="{89BF6A54-2B2B-4790-A07F-A5FA04D5D553}" type="presParOf" srcId="{3B401549-D91C-449F-9AB8-F6658A527B28}" destId="{AA540D7A-E3E8-4428-A829-76EDAA6D7A36}" srcOrd="1" destOrd="0" presId="urn:microsoft.com/office/officeart/2005/8/layout/hierarchy6"/>
    <dgm:cxn modelId="{425658BD-BC1E-4B0B-A03E-A2886256E7B8}" type="presParOf" srcId="{492E8DF2-B9B3-4A05-870F-E856CB5A05B1}" destId="{0FD00658-8E43-48DB-9A53-981C02EBBA6E}" srcOrd="3" destOrd="0" presId="urn:microsoft.com/office/officeart/2005/8/layout/hierarchy6"/>
    <dgm:cxn modelId="{BB8AC184-160C-4C23-9D26-2C90F852CC3B}" type="presParOf" srcId="{0FD00658-8E43-48DB-9A53-981C02EBBA6E}" destId="{1574C5D9-D4E8-409B-B10D-6A297B385DEC}" srcOrd="0" destOrd="0" presId="urn:microsoft.com/office/officeart/2005/8/layout/hierarchy6"/>
    <dgm:cxn modelId="{4F1BD0F2-75E0-4306-AD89-878C32E9D2FA}" type="presParOf" srcId="{492E8DF2-B9B3-4A05-870F-E856CB5A05B1}" destId="{70284332-28DC-4426-B548-CEB860945FB4}" srcOrd="4" destOrd="0" presId="urn:microsoft.com/office/officeart/2005/8/layout/hierarchy6"/>
    <dgm:cxn modelId="{41ECB9CA-A865-4B75-8C4A-A559D816CFAB}" type="presParOf" srcId="{70284332-28DC-4426-B548-CEB860945FB4}" destId="{6EC95CB3-1580-4937-B51C-3C5FB347031A}" srcOrd="0" destOrd="0" presId="urn:microsoft.com/office/officeart/2005/8/layout/hierarchy6"/>
    <dgm:cxn modelId="{D461117E-B5B7-45E7-B34B-12469BA8A9EA}" type="presParOf" srcId="{70284332-28DC-4426-B548-CEB860945FB4}" destId="{99EFAF22-8BAE-47E9-9EE8-1C7BAC49BA8F}" srcOrd="1" destOrd="0" presId="urn:microsoft.com/office/officeart/2005/8/layout/hierarchy6"/>
    <dgm:cxn modelId="{1DA8ABFB-40FC-44A3-AC65-3B8344C331AC}" type="presParOf" srcId="{492E8DF2-B9B3-4A05-870F-E856CB5A05B1}" destId="{712EFB4C-6379-4537-B652-358D834FC398}" srcOrd="5" destOrd="0" presId="urn:microsoft.com/office/officeart/2005/8/layout/hierarchy6"/>
    <dgm:cxn modelId="{F4B79D5E-712B-4BD2-A179-86955DC90EEE}" type="presParOf" srcId="{712EFB4C-6379-4537-B652-358D834FC398}" destId="{D8B7B625-D549-46CA-910C-EE98610FCB3E}" srcOrd="0" destOrd="0" presId="urn:microsoft.com/office/officeart/2005/8/layout/hierarchy6"/>
    <dgm:cxn modelId="{7413DFE2-B4E6-474F-B822-D5143944D01E}" type="presParOf" srcId="{492E8DF2-B9B3-4A05-870F-E856CB5A05B1}" destId="{E5C46FBA-4418-4365-9FC8-D3723B039973}" srcOrd="6" destOrd="0" presId="urn:microsoft.com/office/officeart/2005/8/layout/hierarchy6"/>
    <dgm:cxn modelId="{61F2B6B7-5B3E-4E24-BA3B-54D259490201}" type="presParOf" srcId="{E5C46FBA-4418-4365-9FC8-D3723B039973}" destId="{DBF38CFC-2199-4FEC-AF54-D37F8C76FBB6}" srcOrd="0" destOrd="0" presId="urn:microsoft.com/office/officeart/2005/8/layout/hierarchy6"/>
    <dgm:cxn modelId="{30E9A729-0F6E-4926-A41B-59D27CE8613A}" type="presParOf" srcId="{E5C46FBA-4418-4365-9FC8-D3723B039973}" destId="{C05BE407-2F6F-4AAD-9BE8-DCDBF507191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1207A7-BB6F-478B-8CFC-A64E4F61598C}" type="doc">
      <dgm:prSet loTypeId="urn:microsoft.com/office/officeart/2005/8/layout/lProcess1" loCatId="process"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GB"/>
        </a:p>
      </dgm:t>
    </dgm:pt>
    <dgm:pt modelId="{9A804664-4D87-44EA-B8D0-56781DFFE188}">
      <dgm:prSet phldrT="[文字]" custT="1">
        <dgm:style>
          <a:lnRef idx="1">
            <a:schemeClr val="accent1"/>
          </a:lnRef>
          <a:fillRef idx="2">
            <a:schemeClr val="accent1"/>
          </a:fillRef>
          <a:effectRef idx="1">
            <a:schemeClr val="accent1"/>
          </a:effectRef>
          <a:fontRef idx="minor">
            <a:schemeClr val="dk1"/>
          </a:fontRef>
        </dgm:style>
      </dgm:prSet>
      <dgm:spPr>
        <a:solidFill>
          <a:schemeClr val="accent4">
            <a:lumMod val="60000"/>
            <a:lumOff val="40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3600" b="1" i="0" dirty="0" smtClean="0">
              <a:solidFill>
                <a:srgbClr val="FF0000"/>
              </a:solidFill>
              <a:latin typeface="+mj-ea"/>
              <a:ea typeface="+mj-ea"/>
              <a:cs typeface="+mn-cs"/>
            </a:rPr>
            <a:t>識別可能受虐待的兒童</a:t>
          </a:r>
          <a:endParaRPr lang="en-GB" sz="3600" b="1" i="0" dirty="0">
            <a:solidFill>
              <a:srgbClr val="FF0000"/>
            </a:solidFill>
            <a:latin typeface="+mj-ea"/>
            <a:ea typeface="+mj-ea"/>
            <a:cs typeface="+mn-cs"/>
          </a:endParaRPr>
        </a:p>
      </dgm:t>
    </dgm:pt>
    <dgm:pt modelId="{901320E7-53F6-4835-BEA3-EEE6B560CAE0}" type="parTrans" cxnId="{AF5D1643-9EBA-4153-89F0-B84B06808ABD}">
      <dgm:prSet/>
      <dgm:spPr/>
      <dgm:t>
        <a:bodyPr/>
        <a:lstStyle/>
        <a:p>
          <a:endParaRPr lang="en-GB" sz="2400" b="1" i="0">
            <a:latin typeface="+mj-ea"/>
            <a:ea typeface="+mj-ea"/>
          </a:endParaRPr>
        </a:p>
      </dgm:t>
    </dgm:pt>
    <dgm:pt modelId="{6AE71AE7-2265-4A2B-A195-C9FCE18AB16F}" type="sibTrans" cxnId="{AF5D1643-9EBA-4153-89F0-B84B06808ABD}">
      <dgm:prSet/>
      <dgm:spPr/>
      <dgm:t>
        <a:bodyPr/>
        <a:lstStyle/>
        <a:p>
          <a:endParaRPr lang="en-GB" sz="2400" b="1" i="0">
            <a:latin typeface="+mj-ea"/>
            <a:ea typeface="+mj-ea"/>
          </a:endParaRPr>
        </a:p>
      </dgm:t>
    </dgm:pt>
    <dgm:pt modelId="{FF4D04A0-906A-4E01-97F8-86F651E34170}">
      <dgm:prSet phldrT="[文字]" custT="1">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3600" b="1" i="0" dirty="0" smtClean="0">
              <a:solidFill>
                <a:srgbClr val="7030A0"/>
              </a:solidFill>
              <a:latin typeface="+mj-ea"/>
              <a:ea typeface="+mj-ea"/>
              <a:cs typeface="+mn-cs"/>
            </a:rPr>
            <a:t>通報、初步評估及即時保護兒童行動</a:t>
          </a:r>
          <a:endParaRPr lang="en-GB" sz="3600" b="1" i="0" dirty="0">
            <a:solidFill>
              <a:srgbClr val="7030A0"/>
            </a:solidFill>
            <a:latin typeface="+mj-ea"/>
            <a:ea typeface="+mj-ea"/>
            <a:cs typeface="+mn-cs"/>
          </a:endParaRPr>
        </a:p>
      </dgm:t>
    </dgm:pt>
    <dgm:pt modelId="{DA1E4791-6B52-450D-A2BC-4707DA3E84D8}" type="parTrans" cxnId="{0F8FF290-AA78-4B02-8685-78C71C212DF6}">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sz="2800" b="1" i="0">
            <a:latin typeface="+mj-ea"/>
            <a:ea typeface="+mj-ea"/>
          </a:endParaRPr>
        </a:p>
      </dgm:t>
    </dgm:pt>
    <dgm:pt modelId="{326F8961-6ACC-4AF1-ACD6-D32EB116CC92}" type="sibTrans" cxnId="{0F8FF290-AA78-4B02-8685-78C71C212DF6}">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sz="2400" b="1" i="0">
            <a:latin typeface="+mj-ea"/>
            <a:ea typeface="+mj-ea"/>
          </a:endParaRPr>
        </a:p>
      </dgm:t>
    </dgm:pt>
    <dgm:pt modelId="{838EB8B5-0439-47DE-BF38-78DDD151BE32}">
      <dgm:prSet phldrT="[文字]" custT="1">
        <dgm:style>
          <a:lnRef idx="2">
            <a:schemeClr val="accent1"/>
          </a:lnRef>
          <a:fillRef idx="1">
            <a:schemeClr val="lt1"/>
          </a:fillRef>
          <a:effectRef idx="0">
            <a:schemeClr val="accent1"/>
          </a:effectRef>
          <a:fontRef idx="minor">
            <a:schemeClr val="dk1"/>
          </a:fontRef>
        </dgm:style>
      </dgm:prSet>
      <dgm:spPr>
        <a:solidFill>
          <a:schemeClr val="accent6">
            <a:lumMod val="20000"/>
            <a:lumOff val="80000"/>
          </a:schemeClr>
        </a:solidFill>
        <a:ln w="25400" cap="flat" cmpd="sng" algn="ctr">
          <a:solidFill>
            <a:schemeClr val="accent6">
              <a:lumMod val="40000"/>
              <a:lumOff val="6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3600" b="1" i="0" dirty="0" smtClean="0">
              <a:solidFill>
                <a:srgbClr val="7030A0"/>
              </a:solidFill>
              <a:latin typeface="+mj-ea"/>
              <a:ea typeface="+mj-ea"/>
              <a:cs typeface="+mn-cs"/>
            </a:rPr>
            <a:t>保護兒童調查及其他調查</a:t>
          </a:r>
          <a:endParaRPr lang="en-GB" sz="3600" b="1" i="0" dirty="0">
            <a:solidFill>
              <a:srgbClr val="7030A0"/>
            </a:solidFill>
            <a:latin typeface="+mj-ea"/>
            <a:ea typeface="+mj-ea"/>
            <a:cs typeface="+mn-cs"/>
          </a:endParaRPr>
        </a:p>
      </dgm:t>
    </dgm:pt>
    <dgm:pt modelId="{2FE15129-E1C5-4D5D-B2B7-18E634CACDD3}" type="parTrans" cxnId="{1F0CB25B-6EF2-463F-9080-3CE097B109B6}">
      <dgm:prSet/>
      <dgm:spPr/>
      <dgm:t>
        <a:bodyPr/>
        <a:lstStyle/>
        <a:p>
          <a:endParaRPr lang="zh-HK" altLang="en-US" b="1">
            <a:latin typeface="+mj-ea"/>
            <a:ea typeface="+mj-ea"/>
          </a:endParaRPr>
        </a:p>
      </dgm:t>
    </dgm:pt>
    <dgm:pt modelId="{F048E072-690D-40B1-BC30-52BD069D7ED3}" type="sibTrans" cxnId="{1F0CB25B-6EF2-463F-9080-3CE097B109B6}">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zh-HK" altLang="en-US" b="1">
            <a:latin typeface="+mj-ea"/>
            <a:ea typeface="+mj-ea"/>
          </a:endParaRPr>
        </a:p>
      </dgm:t>
    </dgm:pt>
    <dgm:pt modelId="{F53D7FE8-99C2-4543-8F2E-3A33884EB50C}">
      <dgm:prSet phldrT="[文字]" custT="1">
        <dgm:style>
          <a:lnRef idx="2">
            <a:schemeClr val="accent1"/>
          </a:lnRef>
          <a:fillRef idx="1">
            <a:schemeClr val="lt1"/>
          </a:fillRef>
          <a:effectRef idx="0">
            <a:schemeClr val="accent1"/>
          </a:effectRef>
          <a:fontRef idx="minor">
            <a:schemeClr val="dk1"/>
          </a:fontRef>
        </dgm:style>
      </dgm:prSet>
      <dgm:spPr>
        <a:solidFill>
          <a:schemeClr val="accent1">
            <a:lumMod val="20000"/>
            <a:lumOff val="80000"/>
          </a:schemeClr>
        </a:solidFill>
        <a:ln w="25400" cap="flat" cmpd="sng" algn="ctr">
          <a:solidFill>
            <a:schemeClr val="accent5">
              <a:lumMod val="40000"/>
              <a:lumOff val="6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4000" b="1" i="0" dirty="0" smtClean="0">
              <a:solidFill>
                <a:srgbClr val="0000FF"/>
              </a:solidFill>
              <a:latin typeface="+mj-ea"/>
              <a:ea typeface="+mj-ea"/>
              <a:cs typeface="+mn-cs"/>
            </a:rPr>
            <a:t>多專業會議</a:t>
          </a:r>
          <a:endParaRPr lang="en-GB" sz="4000" b="1" i="0" dirty="0">
            <a:solidFill>
              <a:srgbClr val="0000FF"/>
            </a:solidFill>
            <a:latin typeface="+mj-ea"/>
            <a:ea typeface="+mj-ea"/>
            <a:cs typeface="+mn-cs"/>
          </a:endParaRPr>
        </a:p>
      </dgm:t>
    </dgm:pt>
    <dgm:pt modelId="{C660B3A8-97D0-402F-9E3B-41510DCA881B}" type="parTrans" cxnId="{B064F18D-276E-42C9-9FD5-3730E09A6DEF}">
      <dgm:prSet/>
      <dgm:spPr/>
      <dgm:t>
        <a:bodyPr/>
        <a:lstStyle/>
        <a:p>
          <a:endParaRPr lang="zh-HK" altLang="en-US" b="1">
            <a:latin typeface="+mj-ea"/>
            <a:ea typeface="+mj-ea"/>
          </a:endParaRPr>
        </a:p>
      </dgm:t>
    </dgm:pt>
    <dgm:pt modelId="{CFE43582-4119-433E-B885-29AC30DBB964}" type="sibTrans" cxnId="{B064F18D-276E-42C9-9FD5-3730E09A6DEF}">
      <dgm:prSet/>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zh-HK" altLang="en-US" b="1">
            <a:latin typeface="+mj-ea"/>
            <a:ea typeface="+mj-ea"/>
          </a:endParaRPr>
        </a:p>
      </dgm:t>
    </dgm:pt>
    <dgm:pt modelId="{4A246C32-5F8C-4D51-B20F-9358EDEEC80F}">
      <dgm:prSet phldrT="[文字]" custT="1">
        <dgm:style>
          <a:lnRef idx="2">
            <a:schemeClr val="accent1"/>
          </a:lnRef>
          <a:fillRef idx="1">
            <a:schemeClr val="lt1"/>
          </a:fillRef>
          <a:effectRef idx="0">
            <a:schemeClr val="accent1"/>
          </a:effectRef>
          <a:fontRef idx="minor">
            <a:schemeClr val="dk1"/>
          </a:fontRef>
        </dgm:style>
      </dgm:prSet>
      <dgm:spPr>
        <a:solidFill>
          <a:srgbClr val="66FFCC"/>
        </a:solidFill>
        <a:ln w="25400" cap="flat" cmpd="sng" algn="ctr">
          <a:solidFill>
            <a:schemeClr val="accent6">
              <a:lumMod val="60000"/>
              <a:lumOff val="4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4000" b="1" i="0" dirty="0" smtClean="0">
              <a:solidFill>
                <a:srgbClr val="C00000"/>
              </a:solidFill>
              <a:latin typeface="+mj-ea"/>
              <a:ea typeface="+mj-ea"/>
              <a:cs typeface="+mn-cs"/>
            </a:rPr>
            <a:t>跟進</a:t>
          </a:r>
          <a:endParaRPr lang="en-GB" sz="4000" b="1" i="0" dirty="0">
            <a:solidFill>
              <a:srgbClr val="C00000"/>
            </a:solidFill>
            <a:latin typeface="+mj-ea"/>
            <a:ea typeface="+mj-ea"/>
            <a:cs typeface="+mn-cs"/>
          </a:endParaRPr>
        </a:p>
      </dgm:t>
    </dgm:pt>
    <dgm:pt modelId="{70E69980-C3D1-420E-A0AB-1556C4208013}" type="parTrans" cxnId="{80C1F08D-8080-4811-851A-5C872EB68DE3}">
      <dgm:prSet/>
      <dgm:spPr/>
      <dgm:t>
        <a:bodyPr/>
        <a:lstStyle/>
        <a:p>
          <a:endParaRPr lang="zh-HK" altLang="en-US" b="1">
            <a:latin typeface="+mj-ea"/>
            <a:ea typeface="+mj-ea"/>
          </a:endParaRPr>
        </a:p>
      </dgm:t>
    </dgm:pt>
    <dgm:pt modelId="{A83D6B3B-41CD-4671-B5BF-F8C94CB8FA3F}" type="sibTrans" cxnId="{80C1F08D-8080-4811-851A-5C872EB68DE3}">
      <dgm:prSet/>
      <dgm:spPr/>
      <dgm:t>
        <a:bodyPr/>
        <a:lstStyle/>
        <a:p>
          <a:endParaRPr lang="zh-HK" altLang="en-US" b="1">
            <a:latin typeface="+mj-ea"/>
            <a:ea typeface="+mj-ea"/>
          </a:endParaRPr>
        </a:p>
      </dgm:t>
    </dgm:pt>
    <dgm:pt modelId="{C88BFFE1-BC6A-4234-839B-AEA7CE023F65}" type="pres">
      <dgm:prSet presAssocID="{081207A7-BB6F-478B-8CFC-A64E4F61598C}" presName="Name0" presStyleCnt="0">
        <dgm:presLayoutVars>
          <dgm:dir/>
          <dgm:animLvl val="lvl"/>
          <dgm:resizeHandles val="exact"/>
        </dgm:presLayoutVars>
      </dgm:prSet>
      <dgm:spPr/>
      <dgm:t>
        <a:bodyPr/>
        <a:lstStyle/>
        <a:p>
          <a:endParaRPr lang="en-GB"/>
        </a:p>
      </dgm:t>
    </dgm:pt>
    <dgm:pt modelId="{932A6C7D-F9AC-48BA-8F90-B5A3B202269F}" type="pres">
      <dgm:prSet presAssocID="{9A804664-4D87-44EA-B8D0-56781DFFE188}" presName="vert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zh-HK" altLang="en-US"/>
        </a:p>
      </dgm:t>
    </dgm:pt>
    <dgm:pt modelId="{EFC706BE-3ACB-436E-A975-277A24B4BA31}" type="pres">
      <dgm:prSet presAssocID="{9A804664-4D87-44EA-B8D0-56781DFFE188}" presName="header" presStyleLbl="node1" presStyleIdx="0" presStyleCnt="1" custScaleX="213047" custScaleY="111263"/>
      <dgm:spPr>
        <a:xfrm>
          <a:off x="4383971" y="484529"/>
          <a:ext cx="3845300" cy="961325"/>
        </a:xfrm>
        <a:prstGeom prst="roundRect">
          <a:avLst>
            <a:gd name="adj" fmla="val 10000"/>
          </a:avLst>
        </a:prstGeom>
      </dgm:spPr>
      <dgm:t>
        <a:bodyPr/>
        <a:lstStyle/>
        <a:p>
          <a:endParaRPr lang="en-GB"/>
        </a:p>
      </dgm:t>
    </dgm:pt>
    <dgm:pt modelId="{1DDB0C4D-4C3B-4586-A7E0-0544F007BE9E}" type="pres">
      <dgm:prSet presAssocID="{DA1E4791-6B52-450D-A2BC-4707DA3E84D8}" presName="parTrans" presStyleLbl="sibTrans2D1" presStyleIdx="0" presStyleCnt="4" custScaleX="254802" custScaleY="381934"/>
      <dgm:spPr>
        <a:xfrm rot="5400000">
          <a:off x="6222505" y="1529971"/>
          <a:ext cx="168231" cy="168231"/>
        </a:xfrm>
        <a:prstGeom prst="rightArrow">
          <a:avLst>
            <a:gd name="adj1" fmla="val 66700"/>
            <a:gd name="adj2" fmla="val 50000"/>
          </a:avLst>
        </a:prstGeom>
      </dgm:spPr>
      <dgm:t>
        <a:bodyPr/>
        <a:lstStyle/>
        <a:p>
          <a:endParaRPr lang="en-GB"/>
        </a:p>
      </dgm:t>
    </dgm:pt>
    <dgm:pt modelId="{C9513AD6-2D5D-456B-BEA0-E2F2BDD53972}" type="pres">
      <dgm:prSet presAssocID="{FF4D04A0-906A-4E01-97F8-86F651E34170}" presName="child" presStyleLbl="alignAccFollowNode1" presStyleIdx="0" presStyleCnt="4" custScaleX="282079">
        <dgm:presLayoutVars>
          <dgm:chMax val="0"/>
          <dgm:bulletEnabled val="1"/>
        </dgm:presLayoutVars>
      </dgm:prSet>
      <dgm:spPr>
        <a:xfrm>
          <a:off x="4383971" y="1782318"/>
          <a:ext cx="3845300" cy="961325"/>
        </a:xfrm>
        <a:prstGeom prst="roundRect">
          <a:avLst>
            <a:gd name="adj" fmla="val 10000"/>
          </a:avLst>
        </a:prstGeom>
      </dgm:spPr>
      <dgm:t>
        <a:bodyPr/>
        <a:lstStyle/>
        <a:p>
          <a:endParaRPr lang="en-GB"/>
        </a:p>
      </dgm:t>
    </dgm:pt>
    <dgm:pt modelId="{240BEE69-1F53-48E2-B7C3-43344001B87E}" type="pres">
      <dgm:prSet presAssocID="{326F8961-6ACC-4AF1-ACD6-D32EB116CC92}" presName="sibTrans" presStyleLbl="sibTrans2D1" presStyleIdx="1" presStyleCnt="4" custScaleX="239676" custScaleY="381934"/>
      <dgm:spPr>
        <a:xfrm rot="5400000">
          <a:off x="6222505" y="2827760"/>
          <a:ext cx="168231" cy="168231"/>
        </a:xfrm>
        <a:prstGeom prst="rightArrow">
          <a:avLst>
            <a:gd name="adj1" fmla="val 66700"/>
            <a:gd name="adj2" fmla="val 50000"/>
          </a:avLst>
        </a:prstGeom>
      </dgm:spPr>
      <dgm:t>
        <a:bodyPr/>
        <a:lstStyle/>
        <a:p>
          <a:endParaRPr lang="en-GB"/>
        </a:p>
      </dgm:t>
    </dgm:pt>
    <dgm:pt modelId="{3BDF2688-2E98-4C50-9186-4AF7541DB9C7}" type="pres">
      <dgm:prSet presAssocID="{838EB8B5-0439-47DE-BF38-78DDD151BE32}" presName="child" presStyleLbl="alignAccFollowNode1" presStyleIdx="1" presStyleCnt="4" custScaleX="194249">
        <dgm:presLayoutVars>
          <dgm:chMax val="0"/>
          <dgm:bulletEnabled val="1"/>
        </dgm:presLayoutVars>
      </dgm:prSet>
      <dgm:spPr>
        <a:xfrm>
          <a:off x="4383971" y="1782318"/>
          <a:ext cx="3845300" cy="961325"/>
        </a:xfrm>
      </dgm:spPr>
      <dgm:t>
        <a:bodyPr/>
        <a:lstStyle/>
        <a:p>
          <a:endParaRPr lang="zh-HK" altLang="en-US"/>
        </a:p>
      </dgm:t>
    </dgm:pt>
    <dgm:pt modelId="{0BB3E581-E859-49A1-B709-F234AC2E3DCA}" type="pres">
      <dgm:prSet presAssocID="{F048E072-690D-40B1-BC30-52BD069D7ED3}" presName="sibTrans" presStyleLbl="sibTrans2D1" presStyleIdx="2" presStyleCnt="4" custScaleX="217559" custScaleY="486608"/>
      <dgm:spPr/>
      <dgm:t>
        <a:bodyPr/>
        <a:lstStyle/>
        <a:p>
          <a:endParaRPr lang="zh-HK" altLang="en-US"/>
        </a:p>
      </dgm:t>
    </dgm:pt>
    <dgm:pt modelId="{248F0B66-0CF6-4BBB-B26F-0A09E614E833}" type="pres">
      <dgm:prSet presAssocID="{F53D7FE8-99C2-4543-8F2E-3A33884EB50C}" presName="child" presStyleLbl="alignAccFollowNode1" presStyleIdx="2" presStyleCnt="4" custScaleX="194249">
        <dgm:presLayoutVars>
          <dgm:chMax val="0"/>
          <dgm:bulletEnabled val="1"/>
        </dgm:presLayoutVars>
      </dgm:prSet>
      <dgm:spPr>
        <a:xfrm>
          <a:off x="4383971" y="1782318"/>
          <a:ext cx="3845300" cy="961325"/>
        </a:xfrm>
      </dgm:spPr>
      <dgm:t>
        <a:bodyPr/>
        <a:lstStyle/>
        <a:p>
          <a:endParaRPr lang="zh-HK" altLang="en-US"/>
        </a:p>
      </dgm:t>
    </dgm:pt>
    <dgm:pt modelId="{1E1652B2-144D-4B4D-A564-8689B5405A15}" type="pres">
      <dgm:prSet presAssocID="{CFE43582-4119-433E-B885-29AC30DBB964}" presName="sibTrans" presStyleLbl="sibTrans2D1" presStyleIdx="3" presStyleCnt="4" custScaleX="256164" custScaleY="608259"/>
      <dgm:spPr/>
      <dgm:t>
        <a:bodyPr/>
        <a:lstStyle/>
        <a:p>
          <a:endParaRPr lang="zh-HK" altLang="en-US"/>
        </a:p>
      </dgm:t>
    </dgm:pt>
    <dgm:pt modelId="{06851F39-294D-4B56-8239-9D562FF1E980}" type="pres">
      <dgm:prSet presAssocID="{4A246C32-5F8C-4D51-B20F-9358EDEEC80F}" presName="child" presStyleLbl="alignAccFollowNode1" presStyleIdx="3" presStyleCnt="4" custScaleX="137854">
        <dgm:presLayoutVars>
          <dgm:chMax val="0"/>
          <dgm:bulletEnabled val="1"/>
        </dgm:presLayoutVars>
      </dgm:prSet>
      <dgm:spPr>
        <a:xfrm>
          <a:off x="4383971" y="1782318"/>
          <a:ext cx="3845300" cy="961325"/>
        </a:xfrm>
      </dgm:spPr>
      <dgm:t>
        <a:bodyPr/>
        <a:lstStyle/>
        <a:p>
          <a:endParaRPr lang="zh-HK" altLang="en-US"/>
        </a:p>
      </dgm:t>
    </dgm:pt>
  </dgm:ptLst>
  <dgm:cxnLst>
    <dgm:cxn modelId="{22259B86-9D3E-4998-8B31-A6083F42D959}" type="presOf" srcId="{F53D7FE8-99C2-4543-8F2E-3A33884EB50C}" destId="{248F0B66-0CF6-4BBB-B26F-0A09E614E833}" srcOrd="0" destOrd="0" presId="urn:microsoft.com/office/officeart/2005/8/layout/lProcess1"/>
    <dgm:cxn modelId="{BACF6531-443E-472F-8CC1-034BAB16F5E6}" type="presOf" srcId="{4A246C32-5F8C-4D51-B20F-9358EDEEC80F}" destId="{06851F39-294D-4B56-8239-9D562FF1E980}" srcOrd="0" destOrd="0" presId="urn:microsoft.com/office/officeart/2005/8/layout/lProcess1"/>
    <dgm:cxn modelId="{30057559-EDD3-40F2-86FC-2E9969AFB277}" type="presOf" srcId="{838EB8B5-0439-47DE-BF38-78DDD151BE32}" destId="{3BDF2688-2E98-4C50-9186-4AF7541DB9C7}" srcOrd="0" destOrd="0" presId="urn:microsoft.com/office/officeart/2005/8/layout/lProcess1"/>
    <dgm:cxn modelId="{1F0CB25B-6EF2-463F-9080-3CE097B109B6}" srcId="{9A804664-4D87-44EA-B8D0-56781DFFE188}" destId="{838EB8B5-0439-47DE-BF38-78DDD151BE32}" srcOrd="1" destOrd="0" parTransId="{2FE15129-E1C5-4D5D-B2B7-18E634CACDD3}" sibTransId="{F048E072-690D-40B1-BC30-52BD069D7ED3}"/>
    <dgm:cxn modelId="{B16F9A55-8353-4F41-A1F5-3D2982E3A921}" type="presOf" srcId="{F048E072-690D-40B1-BC30-52BD069D7ED3}" destId="{0BB3E581-E859-49A1-B709-F234AC2E3DCA}" srcOrd="0" destOrd="0" presId="urn:microsoft.com/office/officeart/2005/8/layout/lProcess1"/>
    <dgm:cxn modelId="{80C1F08D-8080-4811-851A-5C872EB68DE3}" srcId="{9A804664-4D87-44EA-B8D0-56781DFFE188}" destId="{4A246C32-5F8C-4D51-B20F-9358EDEEC80F}" srcOrd="3" destOrd="0" parTransId="{70E69980-C3D1-420E-A0AB-1556C4208013}" sibTransId="{A83D6B3B-41CD-4671-B5BF-F8C94CB8FA3F}"/>
    <dgm:cxn modelId="{FFC41AF6-389C-420C-9C40-55CAFA7F2B87}" type="presOf" srcId="{9A804664-4D87-44EA-B8D0-56781DFFE188}" destId="{EFC706BE-3ACB-436E-A975-277A24B4BA31}" srcOrd="0" destOrd="0" presId="urn:microsoft.com/office/officeart/2005/8/layout/lProcess1"/>
    <dgm:cxn modelId="{87AD21D2-A9BE-4694-A5A3-5C08A4EFC8D3}" type="presOf" srcId="{326F8961-6ACC-4AF1-ACD6-D32EB116CC92}" destId="{240BEE69-1F53-48E2-B7C3-43344001B87E}" srcOrd="0" destOrd="0" presId="urn:microsoft.com/office/officeart/2005/8/layout/lProcess1"/>
    <dgm:cxn modelId="{1FFA6499-8F68-4790-9E7D-0842CC6B2DF4}" type="presOf" srcId="{081207A7-BB6F-478B-8CFC-A64E4F61598C}" destId="{C88BFFE1-BC6A-4234-839B-AEA7CE023F65}" srcOrd="0" destOrd="0" presId="urn:microsoft.com/office/officeart/2005/8/layout/lProcess1"/>
    <dgm:cxn modelId="{265B3CA6-811E-4C26-8105-57C52789F186}" type="presOf" srcId="{CFE43582-4119-433E-B885-29AC30DBB964}" destId="{1E1652B2-144D-4B4D-A564-8689B5405A15}" srcOrd="0" destOrd="0" presId="urn:microsoft.com/office/officeart/2005/8/layout/lProcess1"/>
    <dgm:cxn modelId="{E2F94978-D336-4BDD-8232-D655369D59A9}" type="presOf" srcId="{DA1E4791-6B52-450D-A2BC-4707DA3E84D8}" destId="{1DDB0C4D-4C3B-4586-A7E0-0544F007BE9E}" srcOrd="0" destOrd="0" presId="urn:microsoft.com/office/officeart/2005/8/layout/lProcess1"/>
    <dgm:cxn modelId="{0F8FF290-AA78-4B02-8685-78C71C212DF6}" srcId="{9A804664-4D87-44EA-B8D0-56781DFFE188}" destId="{FF4D04A0-906A-4E01-97F8-86F651E34170}" srcOrd="0" destOrd="0" parTransId="{DA1E4791-6B52-450D-A2BC-4707DA3E84D8}" sibTransId="{326F8961-6ACC-4AF1-ACD6-D32EB116CC92}"/>
    <dgm:cxn modelId="{AF5D1643-9EBA-4153-89F0-B84B06808ABD}" srcId="{081207A7-BB6F-478B-8CFC-A64E4F61598C}" destId="{9A804664-4D87-44EA-B8D0-56781DFFE188}" srcOrd="0" destOrd="0" parTransId="{901320E7-53F6-4835-BEA3-EEE6B560CAE0}" sibTransId="{6AE71AE7-2265-4A2B-A195-C9FCE18AB16F}"/>
    <dgm:cxn modelId="{B064F18D-276E-42C9-9FD5-3730E09A6DEF}" srcId="{9A804664-4D87-44EA-B8D0-56781DFFE188}" destId="{F53D7FE8-99C2-4543-8F2E-3A33884EB50C}" srcOrd="2" destOrd="0" parTransId="{C660B3A8-97D0-402F-9E3B-41510DCA881B}" sibTransId="{CFE43582-4119-433E-B885-29AC30DBB964}"/>
    <dgm:cxn modelId="{FFA828F1-862D-4FB7-A412-7DA10D0DD09E}" type="presOf" srcId="{FF4D04A0-906A-4E01-97F8-86F651E34170}" destId="{C9513AD6-2D5D-456B-BEA0-E2F2BDD53972}" srcOrd="0" destOrd="0" presId="urn:microsoft.com/office/officeart/2005/8/layout/lProcess1"/>
    <dgm:cxn modelId="{9DB8BCD8-45E4-4CF4-BC26-153A9049D5BB}" type="presParOf" srcId="{C88BFFE1-BC6A-4234-839B-AEA7CE023F65}" destId="{932A6C7D-F9AC-48BA-8F90-B5A3B202269F}" srcOrd="0" destOrd="0" presId="urn:microsoft.com/office/officeart/2005/8/layout/lProcess1"/>
    <dgm:cxn modelId="{AED98518-92EC-490F-99C2-AA18B416D7EE}" type="presParOf" srcId="{932A6C7D-F9AC-48BA-8F90-B5A3B202269F}" destId="{EFC706BE-3ACB-436E-A975-277A24B4BA31}" srcOrd="0" destOrd="0" presId="urn:microsoft.com/office/officeart/2005/8/layout/lProcess1"/>
    <dgm:cxn modelId="{ACE7EE79-29A6-4722-926C-D7C1BAE74579}" type="presParOf" srcId="{932A6C7D-F9AC-48BA-8F90-B5A3B202269F}" destId="{1DDB0C4D-4C3B-4586-A7E0-0544F007BE9E}" srcOrd="1" destOrd="0" presId="urn:microsoft.com/office/officeart/2005/8/layout/lProcess1"/>
    <dgm:cxn modelId="{871BD866-D448-4CA8-9EDD-5C7591CBABB2}" type="presParOf" srcId="{932A6C7D-F9AC-48BA-8F90-B5A3B202269F}" destId="{C9513AD6-2D5D-456B-BEA0-E2F2BDD53972}" srcOrd="2" destOrd="0" presId="urn:microsoft.com/office/officeart/2005/8/layout/lProcess1"/>
    <dgm:cxn modelId="{92EB819F-07A0-43CA-9D82-007EEE286A83}" type="presParOf" srcId="{932A6C7D-F9AC-48BA-8F90-B5A3B202269F}" destId="{240BEE69-1F53-48E2-B7C3-43344001B87E}" srcOrd="3" destOrd="0" presId="urn:microsoft.com/office/officeart/2005/8/layout/lProcess1"/>
    <dgm:cxn modelId="{18770013-693E-4F4A-BB18-52DDB189471C}" type="presParOf" srcId="{932A6C7D-F9AC-48BA-8F90-B5A3B202269F}" destId="{3BDF2688-2E98-4C50-9186-4AF7541DB9C7}" srcOrd="4" destOrd="0" presId="urn:microsoft.com/office/officeart/2005/8/layout/lProcess1"/>
    <dgm:cxn modelId="{EA447ACB-DF8A-49FB-BCF8-134B579F9273}" type="presParOf" srcId="{932A6C7D-F9AC-48BA-8F90-B5A3B202269F}" destId="{0BB3E581-E859-49A1-B709-F234AC2E3DCA}" srcOrd="5" destOrd="0" presId="urn:microsoft.com/office/officeart/2005/8/layout/lProcess1"/>
    <dgm:cxn modelId="{77600A36-669B-4663-B8ED-CC4326E61C4A}" type="presParOf" srcId="{932A6C7D-F9AC-48BA-8F90-B5A3B202269F}" destId="{248F0B66-0CF6-4BBB-B26F-0A09E614E833}" srcOrd="6" destOrd="0" presId="urn:microsoft.com/office/officeart/2005/8/layout/lProcess1"/>
    <dgm:cxn modelId="{AD812F25-3EF0-4EF3-8323-9E2F0DC3564F}" type="presParOf" srcId="{932A6C7D-F9AC-48BA-8F90-B5A3B202269F}" destId="{1E1652B2-144D-4B4D-A564-8689B5405A15}" srcOrd="7" destOrd="0" presId="urn:microsoft.com/office/officeart/2005/8/layout/lProcess1"/>
    <dgm:cxn modelId="{9F7C8EDF-BF47-4B02-BC5D-499FDAA3CD08}" type="presParOf" srcId="{932A6C7D-F9AC-48BA-8F90-B5A3B202269F}" destId="{06851F39-294D-4B56-8239-9D562FF1E980}"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D27035-C913-4D0A-87A8-F08BB2F6185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HK" altLang="en-US"/>
        </a:p>
      </dgm:t>
    </dgm:pt>
    <dgm:pt modelId="{95E217E6-070C-4AC0-9692-C6A1D8C9DAAA}">
      <dgm:prSet phldrT="[文字]"/>
      <dgm:spPr>
        <a:solidFill>
          <a:schemeClr val="accent4">
            <a:lumMod val="40000"/>
            <a:lumOff val="60000"/>
          </a:schemeClr>
        </a:solidFill>
      </dgm:spPr>
      <dgm:t>
        <a:bodyPr/>
        <a:lstStyle/>
        <a:p>
          <a:pPr>
            <a:lnSpc>
              <a:spcPct val="100000"/>
            </a:lnSpc>
            <a:spcBef>
              <a:spcPts val="1200"/>
            </a:spcBef>
          </a:pPr>
          <a:r>
            <a:rPr lang="zh-HK" altLang="en-US" b="1" spc="100" baseline="0" dirty="0" smtClean="0">
              <a:solidFill>
                <a:srgbClr val="7030A0"/>
              </a:solidFill>
            </a:rPr>
            <a:t>個案主管</a:t>
          </a:r>
          <a:endParaRPr lang="zh-HK" altLang="en-US" b="1" spc="100" baseline="0" dirty="0">
            <a:solidFill>
              <a:srgbClr val="7030A0"/>
            </a:solidFill>
          </a:endParaRPr>
        </a:p>
      </dgm:t>
    </dgm:pt>
    <dgm:pt modelId="{D9BD44BA-8B55-4488-A7AA-08B9371CBE7E}" type="parTrans" cxnId="{736C35FB-1DFF-4B6C-BB5A-2EEC21895A39}">
      <dgm:prSet/>
      <dgm:spPr/>
      <dgm:t>
        <a:bodyPr/>
        <a:lstStyle/>
        <a:p>
          <a:endParaRPr lang="zh-HK" altLang="en-US" spc="100" baseline="0"/>
        </a:p>
      </dgm:t>
    </dgm:pt>
    <dgm:pt modelId="{03A946A9-4CB3-4114-9863-EBCB524819C9}" type="sibTrans" cxnId="{736C35FB-1DFF-4B6C-BB5A-2EEC21895A39}">
      <dgm:prSet/>
      <dgm:spPr/>
      <dgm:t>
        <a:bodyPr/>
        <a:lstStyle/>
        <a:p>
          <a:endParaRPr lang="zh-HK" altLang="en-US" spc="100" baseline="0"/>
        </a:p>
      </dgm:t>
    </dgm:pt>
    <dgm:pt modelId="{0C5F21BC-B445-4E1F-A2CB-C144C47840AE}">
      <dgm:prSet phldrT="[文字]"/>
      <dgm:spPr>
        <a:solidFill>
          <a:schemeClr val="accent4">
            <a:lumMod val="40000"/>
            <a:lumOff val="60000"/>
          </a:schemeClr>
        </a:solidFill>
      </dgm:spPr>
      <dgm:t>
        <a:bodyPr/>
        <a:lstStyle/>
        <a:p>
          <a:pPr>
            <a:lnSpc>
              <a:spcPct val="100000"/>
            </a:lnSpc>
            <a:spcBef>
              <a:spcPts val="1200"/>
            </a:spcBef>
          </a:pPr>
          <a:r>
            <a:rPr lang="zh-TW" altLang="en-US" spc="100" baseline="0" dirty="0" smtClean="0">
              <a:solidFill>
                <a:srgbClr val="7030A0"/>
              </a:solidFill>
            </a:rPr>
            <a:t>統籌各項工作，盡可能讓兒童大部分時間均只需要與個案主管聯繫，以減輕兒童因重複描述受虐經歷對他們所造成的壓力和創傷</a:t>
          </a:r>
          <a:endParaRPr lang="zh-HK" altLang="en-US" spc="100" baseline="0" dirty="0">
            <a:solidFill>
              <a:srgbClr val="7030A0"/>
            </a:solidFill>
          </a:endParaRPr>
        </a:p>
      </dgm:t>
    </dgm:pt>
    <dgm:pt modelId="{2C80B00C-B825-4E18-A255-03F29E825437}" type="parTrans" cxnId="{E30A93D2-B568-416A-AA39-452E4DF6A883}">
      <dgm:prSet/>
      <dgm:spPr/>
      <dgm:t>
        <a:bodyPr/>
        <a:lstStyle/>
        <a:p>
          <a:endParaRPr lang="zh-HK" altLang="en-US" spc="100" baseline="0"/>
        </a:p>
      </dgm:t>
    </dgm:pt>
    <dgm:pt modelId="{3D6836B2-BB8A-4306-9668-F53C5306C231}" type="sibTrans" cxnId="{E30A93D2-B568-416A-AA39-452E4DF6A883}">
      <dgm:prSet/>
      <dgm:spPr/>
      <dgm:t>
        <a:bodyPr/>
        <a:lstStyle/>
        <a:p>
          <a:endParaRPr lang="zh-HK" altLang="en-US" spc="100" baseline="0"/>
        </a:p>
      </dgm:t>
    </dgm:pt>
    <dgm:pt modelId="{DC3F70D1-F137-4A3C-8849-A82F4004AC88}">
      <dgm:prSet phldrT="[文字]"/>
      <dgm:spPr>
        <a:solidFill>
          <a:schemeClr val="accent6">
            <a:lumMod val="40000"/>
            <a:lumOff val="60000"/>
          </a:schemeClr>
        </a:solidFill>
      </dgm:spPr>
      <dgm:t>
        <a:bodyPr/>
        <a:lstStyle/>
        <a:p>
          <a:r>
            <a:rPr lang="zh-TW" altLang="en-US" b="1" spc="100" baseline="0" dirty="0" smtClean="0">
              <a:solidFill>
                <a:schemeClr val="tx1"/>
              </a:solidFill>
            </a:rPr>
            <a:t>各界別工作人員</a:t>
          </a:r>
          <a:endParaRPr lang="zh-HK" altLang="en-US" b="1" spc="100" baseline="0" dirty="0">
            <a:solidFill>
              <a:schemeClr val="tx1"/>
            </a:solidFill>
          </a:endParaRPr>
        </a:p>
      </dgm:t>
    </dgm:pt>
    <dgm:pt modelId="{54A7C479-1750-4FF0-8E89-D96AC484B7F8}" type="parTrans" cxnId="{841E5540-EA68-4E5B-A285-5BCC61DD9286}">
      <dgm:prSet/>
      <dgm:spPr/>
      <dgm:t>
        <a:bodyPr/>
        <a:lstStyle/>
        <a:p>
          <a:endParaRPr lang="zh-HK" altLang="en-US" spc="100" baseline="0"/>
        </a:p>
      </dgm:t>
    </dgm:pt>
    <dgm:pt modelId="{83A752AF-F3EB-4605-BE6B-2E024ED5E298}" type="sibTrans" cxnId="{841E5540-EA68-4E5B-A285-5BCC61DD9286}">
      <dgm:prSet/>
      <dgm:spPr/>
      <dgm:t>
        <a:bodyPr/>
        <a:lstStyle/>
        <a:p>
          <a:endParaRPr lang="zh-HK" altLang="en-US" spc="100" baseline="0"/>
        </a:p>
      </dgm:t>
    </dgm:pt>
    <dgm:pt modelId="{AA18FC93-AC78-4C75-9577-91116E87CE6D}">
      <dgm:prSet phldrT="[文字]"/>
      <dgm:spPr>
        <a:solidFill>
          <a:schemeClr val="accent6">
            <a:lumMod val="40000"/>
            <a:lumOff val="60000"/>
          </a:schemeClr>
        </a:solidFill>
      </dgm:spPr>
      <dgm:t>
        <a:bodyPr/>
        <a:lstStyle/>
        <a:p>
          <a:r>
            <a:rPr lang="zh-TW" altLang="en-US" spc="100" baseline="0" dirty="0" smtClean="0">
              <a:solidFill>
                <a:schemeClr val="tx1"/>
              </a:solidFill>
            </a:rPr>
            <a:t>按其工作崗位、服務範圍及重點，在不同階段扮演不同的角色</a:t>
          </a:r>
          <a:endParaRPr lang="zh-HK" altLang="en-US" spc="100" baseline="0" dirty="0">
            <a:solidFill>
              <a:schemeClr val="tx1"/>
            </a:solidFill>
          </a:endParaRPr>
        </a:p>
      </dgm:t>
    </dgm:pt>
    <dgm:pt modelId="{CA84BABB-73DA-44F9-B7D1-2084B9A44933}" type="parTrans" cxnId="{5B18F465-1260-4D5A-B22F-88CE6CC94E5D}">
      <dgm:prSet/>
      <dgm:spPr/>
      <dgm:t>
        <a:bodyPr/>
        <a:lstStyle/>
        <a:p>
          <a:endParaRPr lang="zh-HK" altLang="en-US" spc="100" baseline="0"/>
        </a:p>
      </dgm:t>
    </dgm:pt>
    <dgm:pt modelId="{0A68A70D-11A6-413D-8AEB-F9EC70E12047}" type="sibTrans" cxnId="{5B18F465-1260-4D5A-B22F-88CE6CC94E5D}">
      <dgm:prSet/>
      <dgm:spPr/>
      <dgm:t>
        <a:bodyPr/>
        <a:lstStyle/>
        <a:p>
          <a:endParaRPr lang="zh-HK" altLang="en-US" spc="100" baseline="0"/>
        </a:p>
      </dgm:t>
    </dgm:pt>
    <dgm:pt modelId="{636D83A7-CC28-4842-A69D-08D871C4BCF9}">
      <dgm:prSet phldrT="[文字]"/>
      <dgm:spPr>
        <a:solidFill>
          <a:schemeClr val="accent6">
            <a:lumMod val="40000"/>
            <a:lumOff val="60000"/>
          </a:schemeClr>
        </a:solidFill>
      </dgm:spPr>
      <dgm:t>
        <a:bodyPr/>
        <a:lstStyle/>
        <a:p>
          <a:r>
            <a:rPr lang="zh-TW" altLang="en-US" spc="100" baseline="0" dirty="0" smtClean="0">
              <a:solidFill>
                <a:schemeClr val="tx1"/>
              </a:solidFill>
            </a:rPr>
            <a:t>主動向個案主管及其他有關工作人員提供重要的觀察或提出可能需要處理的問題，共同商討處理的策略和方式</a:t>
          </a:r>
          <a:endParaRPr lang="zh-HK" altLang="en-US" spc="100" baseline="0" dirty="0">
            <a:solidFill>
              <a:schemeClr val="tx1"/>
            </a:solidFill>
          </a:endParaRPr>
        </a:p>
      </dgm:t>
    </dgm:pt>
    <dgm:pt modelId="{E37649AE-5EAB-4AC0-9246-AE6E763CAAAE}" type="parTrans" cxnId="{45965398-80C2-438E-B892-C5BC0ABEC10D}">
      <dgm:prSet/>
      <dgm:spPr/>
      <dgm:t>
        <a:bodyPr/>
        <a:lstStyle/>
        <a:p>
          <a:endParaRPr lang="zh-HK" altLang="en-US" spc="100" baseline="0"/>
        </a:p>
      </dgm:t>
    </dgm:pt>
    <dgm:pt modelId="{F54C7693-C644-4B0A-BE2D-78FB86B8E6A2}" type="sibTrans" cxnId="{45965398-80C2-438E-B892-C5BC0ABEC10D}">
      <dgm:prSet/>
      <dgm:spPr/>
      <dgm:t>
        <a:bodyPr/>
        <a:lstStyle/>
        <a:p>
          <a:endParaRPr lang="zh-HK" altLang="en-US" spc="100" baseline="0"/>
        </a:p>
      </dgm:t>
    </dgm:pt>
    <dgm:pt modelId="{88BE7877-2F2D-4C73-AB4B-99F1DB921B03}">
      <dgm:prSet phldrT="[文字]"/>
      <dgm:spPr>
        <a:solidFill>
          <a:schemeClr val="accent4">
            <a:lumMod val="40000"/>
            <a:lumOff val="60000"/>
          </a:schemeClr>
        </a:solidFill>
      </dgm:spPr>
      <dgm:t>
        <a:bodyPr/>
        <a:lstStyle/>
        <a:p>
          <a:pPr>
            <a:lnSpc>
              <a:spcPct val="100000"/>
            </a:lnSpc>
            <a:spcBef>
              <a:spcPts val="1200"/>
            </a:spcBef>
          </a:pPr>
          <a:r>
            <a:rPr lang="zh-TW" altLang="en-US" spc="100" baseline="0" dirty="0" smtClean="0">
              <a:solidFill>
                <a:srgbClr val="7030A0"/>
              </a:solidFill>
            </a:rPr>
            <a:t>負責保護兒童調查／跟進保護兒童個案的社工</a:t>
          </a:r>
          <a:endParaRPr lang="zh-HK" altLang="en-US" spc="100" baseline="0" dirty="0">
            <a:solidFill>
              <a:srgbClr val="7030A0"/>
            </a:solidFill>
          </a:endParaRPr>
        </a:p>
      </dgm:t>
    </dgm:pt>
    <dgm:pt modelId="{1DB0C4EE-DDCC-4A1C-8AFB-804F7471CB59}" type="parTrans" cxnId="{EDF358D1-E43B-415A-8266-B24E91D4CB2D}">
      <dgm:prSet/>
      <dgm:spPr/>
      <dgm:t>
        <a:bodyPr/>
        <a:lstStyle/>
        <a:p>
          <a:endParaRPr lang="zh-HK" altLang="en-US" spc="100" baseline="0"/>
        </a:p>
      </dgm:t>
    </dgm:pt>
    <dgm:pt modelId="{58D56253-3B14-4C33-AA00-DEE7B9C6A27E}" type="sibTrans" cxnId="{EDF358D1-E43B-415A-8266-B24E91D4CB2D}">
      <dgm:prSet/>
      <dgm:spPr/>
      <dgm:t>
        <a:bodyPr/>
        <a:lstStyle/>
        <a:p>
          <a:endParaRPr lang="zh-HK" altLang="en-US" spc="100" baseline="0"/>
        </a:p>
      </dgm:t>
    </dgm:pt>
    <dgm:pt modelId="{66487BE1-F47E-471C-A08E-7F1A4E9AF345}">
      <dgm:prSet phldrT="[文字]"/>
      <dgm:spPr>
        <a:solidFill>
          <a:schemeClr val="accent6">
            <a:lumMod val="40000"/>
            <a:lumOff val="60000"/>
          </a:schemeClr>
        </a:solidFill>
      </dgm:spPr>
      <dgm:t>
        <a:bodyPr/>
        <a:lstStyle/>
        <a:p>
          <a:r>
            <a:rPr lang="zh-TW" altLang="en-US" spc="100" baseline="0" dirty="0" smtClean="0">
              <a:solidFill>
                <a:schemeClr val="tx1"/>
              </a:solidFill>
            </a:rPr>
            <a:t>各界別工作人員角色詳列於</a:t>
          </a:r>
          <a:r>
            <a:rPr lang="en-US" altLang="en-US" spc="100" baseline="0" dirty="0" smtClean="0">
              <a:solidFill>
                <a:schemeClr val="tx1"/>
              </a:solidFill>
            </a:rPr>
            <a:t>《</a:t>
          </a:r>
          <a:r>
            <a:rPr lang="zh-HK" altLang="en-US" spc="100" baseline="0" dirty="0" smtClean="0">
              <a:solidFill>
                <a:schemeClr val="tx1"/>
              </a:solidFill>
            </a:rPr>
            <a:t>指引</a:t>
          </a:r>
          <a:r>
            <a:rPr lang="en-US" altLang="en-US" spc="100" baseline="0" dirty="0" smtClean="0">
              <a:solidFill>
                <a:schemeClr val="tx1"/>
              </a:solidFill>
            </a:rPr>
            <a:t>》</a:t>
          </a:r>
          <a:r>
            <a:rPr lang="zh-TW" altLang="en-US" u="sng" spc="100" baseline="0" dirty="0" smtClean="0">
              <a:solidFill>
                <a:schemeClr val="tx1"/>
              </a:solidFill>
            </a:rPr>
            <a:t>附件四至十</a:t>
          </a:r>
          <a:endParaRPr lang="zh-HK" altLang="en-US" u="sng" spc="100" baseline="0" dirty="0">
            <a:solidFill>
              <a:schemeClr val="tx1"/>
            </a:solidFill>
          </a:endParaRPr>
        </a:p>
      </dgm:t>
    </dgm:pt>
    <dgm:pt modelId="{EED9CEB7-244C-4222-8867-3026B416B6C1}" type="parTrans" cxnId="{DF5E098C-06A0-4D4F-8220-7CA9292ACFF8}">
      <dgm:prSet/>
      <dgm:spPr/>
      <dgm:t>
        <a:bodyPr/>
        <a:lstStyle/>
        <a:p>
          <a:endParaRPr lang="zh-HK" altLang="en-US"/>
        </a:p>
      </dgm:t>
    </dgm:pt>
    <dgm:pt modelId="{6EA30A0B-1541-4548-86E9-DA410E0D4A22}" type="sibTrans" cxnId="{DF5E098C-06A0-4D4F-8220-7CA9292ACFF8}">
      <dgm:prSet/>
      <dgm:spPr/>
      <dgm:t>
        <a:bodyPr/>
        <a:lstStyle/>
        <a:p>
          <a:endParaRPr lang="zh-HK" altLang="en-US"/>
        </a:p>
      </dgm:t>
    </dgm:pt>
    <dgm:pt modelId="{617BFC36-E256-483F-9456-DBBECB9A76C3}" type="pres">
      <dgm:prSet presAssocID="{90D27035-C913-4D0A-87A8-F08BB2F61853}" presName="Name0" presStyleCnt="0">
        <dgm:presLayoutVars>
          <dgm:dir/>
          <dgm:resizeHandles val="exact"/>
        </dgm:presLayoutVars>
      </dgm:prSet>
      <dgm:spPr/>
      <dgm:t>
        <a:bodyPr/>
        <a:lstStyle/>
        <a:p>
          <a:endParaRPr lang="zh-HK" altLang="en-US"/>
        </a:p>
      </dgm:t>
    </dgm:pt>
    <dgm:pt modelId="{0BB1A1C9-9702-44C6-9907-98F99385DE31}" type="pres">
      <dgm:prSet presAssocID="{95E217E6-070C-4AC0-9692-C6A1D8C9DAAA}" presName="node" presStyleLbl="node1" presStyleIdx="0" presStyleCnt="2">
        <dgm:presLayoutVars>
          <dgm:bulletEnabled val="1"/>
        </dgm:presLayoutVars>
      </dgm:prSet>
      <dgm:spPr/>
      <dgm:t>
        <a:bodyPr/>
        <a:lstStyle/>
        <a:p>
          <a:endParaRPr lang="zh-HK" altLang="en-US"/>
        </a:p>
      </dgm:t>
    </dgm:pt>
    <dgm:pt modelId="{95C0952D-0326-4659-A6D1-6ED7AB585B71}" type="pres">
      <dgm:prSet presAssocID="{03A946A9-4CB3-4114-9863-EBCB524819C9}" presName="sibTrans" presStyleCnt="0"/>
      <dgm:spPr/>
    </dgm:pt>
    <dgm:pt modelId="{146B0143-753A-4CBE-8811-FCE38C845BB5}" type="pres">
      <dgm:prSet presAssocID="{DC3F70D1-F137-4A3C-8849-A82F4004AC88}" presName="node" presStyleLbl="node1" presStyleIdx="1" presStyleCnt="2">
        <dgm:presLayoutVars>
          <dgm:bulletEnabled val="1"/>
        </dgm:presLayoutVars>
      </dgm:prSet>
      <dgm:spPr/>
      <dgm:t>
        <a:bodyPr/>
        <a:lstStyle/>
        <a:p>
          <a:endParaRPr lang="zh-HK" altLang="en-US"/>
        </a:p>
      </dgm:t>
    </dgm:pt>
  </dgm:ptLst>
  <dgm:cxnLst>
    <dgm:cxn modelId="{736C35FB-1DFF-4B6C-BB5A-2EEC21895A39}" srcId="{90D27035-C913-4D0A-87A8-F08BB2F61853}" destId="{95E217E6-070C-4AC0-9692-C6A1D8C9DAAA}" srcOrd="0" destOrd="0" parTransId="{D9BD44BA-8B55-4488-A7AA-08B9371CBE7E}" sibTransId="{03A946A9-4CB3-4114-9863-EBCB524819C9}"/>
    <dgm:cxn modelId="{B6362978-3F42-4526-81D7-1E4C4D66F04B}" type="presOf" srcId="{95E217E6-070C-4AC0-9692-C6A1D8C9DAAA}" destId="{0BB1A1C9-9702-44C6-9907-98F99385DE31}" srcOrd="0" destOrd="0" presId="urn:microsoft.com/office/officeart/2005/8/layout/hList6"/>
    <dgm:cxn modelId="{967C403C-3D99-4779-A841-C1FDC18BE277}" type="presOf" srcId="{AA18FC93-AC78-4C75-9577-91116E87CE6D}" destId="{146B0143-753A-4CBE-8811-FCE38C845BB5}" srcOrd="0" destOrd="1" presId="urn:microsoft.com/office/officeart/2005/8/layout/hList6"/>
    <dgm:cxn modelId="{DF5E098C-06A0-4D4F-8220-7CA9292ACFF8}" srcId="{DC3F70D1-F137-4A3C-8849-A82F4004AC88}" destId="{66487BE1-F47E-471C-A08E-7F1A4E9AF345}" srcOrd="2" destOrd="0" parTransId="{EED9CEB7-244C-4222-8867-3026B416B6C1}" sibTransId="{6EA30A0B-1541-4548-86E9-DA410E0D4A22}"/>
    <dgm:cxn modelId="{EDF358D1-E43B-415A-8266-B24E91D4CB2D}" srcId="{95E217E6-070C-4AC0-9692-C6A1D8C9DAAA}" destId="{88BE7877-2F2D-4C73-AB4B-99F1DB921B03}" srcOrd="0" destOrd="0" parTransId="{1DB0C4EE-DDCC-4A1C-8AFB-804F7471CB59}" sibTransId="{58D56253-3B14-4C33-AA00-DEE7B9C6A27E}"/>
    <dgm:cxn modelId="{5C85C305-3CD4-43F7-9200-F525E16861E7}" type="presOf" srcId="{88BE7877-2F2D-4C73-AB4B-99F1DB921B03}" destId="{0BB1A1C9-9702-44C6-9907-98F99385DE31}" srcOrd="0" destOrd="1" presId="urn:microsoft.com/office/officeart/2005/8/layout/hList6"/>
    <dgm:cxn modelId="{5B18F465-1260-4D5A-B22F-88CE6CC94E5D}" srcId="{DC3F70D1-F137-4A3C-8849-A82F4004AC88}" destId="{AA18FC93-AC78-4C75-9577-91116E87CE6D}" srcOrd="0" destOrd="0" parTransId="{CA84BABB-73DA-44F9-B7D1-2084B9A44933}" sibTransId="{0A68A70D-11A6-413D-8AEB-F9EC70E12047}"/>
    <dgm:cxn modelId="{5AC79BDB-4775-49F4-AC3F-A719D1A51944}" type="presOf" srcId="{636D83A7-CC28-4842-A69D-08D871C4BCF9}" destId="{146B0143-753A-4CBE-8811-FCE38C845BB5}" srcOrd="0" destOrd="2" presId="urn:microsoft.com/office/officeart/2005/8/layout/hList6"/>
    <dgm:cxn modelId="{6A09887E-AC15-4802-9894-4620720F9A15}" type="presOf" srcId="{0C5F21BC-B445-4E1F-A2CB-C144C47840AE}" destId="{0BB1A1C9-9702-44C6-9907-98F99385DE31}" srcOrd="0" destOrd="2" presId="urn:microsoft.com/office/officeart/2005/8/layout/hList6"/>
    <dgm:cxn modelId="{E30A93D2-B568-416A-AA39-452E4DF6A883}" srcId="{95E217E6-070C-4AC0-9692-C6A1D8C9DAAA}" destId="{0C5F21BC-B445-4E1F-A2CB-C144C47840AE}" srcOrd="1" destOrd="0" parTransId="{2C80B00C-B825-4E18-A255-03F29E825437}" sibTransId="{3D6836B2-BB8A-4306-9668-F53C5306C231}"/>
    <dgm:cxn modelId="{38772752-D3AC-4C46-90FD-713DF14015FD}" type="presOf" srcId="{66487BE1-F47E-471C-A08E-7F1A4E9AF345}" destId="{146B0143-753A-4CBE-8811-FCE38C845BB5}" srcOrd="0" destOrd="3" presId="urn:microsoft.com/office/officeart/2005/8/layout/hList6"/>
    <dgm:cxn modelId="{841E5540-EA68-4E5B-A285-5BCC61DD9286}" srcId="{90D27035-C913-4D0A-87A8-F08BB2F61853}" destId="{DC3F70D1-F137-4A3C-8849-A82F4004AC88}" srcOrd="1" destOrd="0" parTransId="{54A7C479-1750-4FF0-8E89-D96AC484B7F8}" sibTransId="{83A752AF-F3EB-4605-BE6B-2E024ED5E298}"/>
    <dgm:cxn modelId="{45965398-80C2-438E-B892-C5BC0ABEC10D}" srcId="{DC3F70D1-F137-4A3C-8849-A82F4004AC88}" destId="{636D83A7-CC28-4842-A69D-08D871C4BCF9}" srcOrd="1" destOrd="0" parTransId="{E37649AE-5EAB-4AC0-9246-AE6E763CAAAE}" sibTransId="{F54C7693-C644-4B0A-BE2D-78FB86B8E6A2}"/>
    <dgm:cxn modelId="{F0C236A9-870E-4C82-840B-E6FB55FC94E2}" type="presOf" srcId="{DC3F70D1-F137-4A3C-8849-A82F4004AC88}" destId="{146B0143-753A-4CBE-8811-FCE38C845BB5}" srcOrd="0" destOrd="0" presId="urn:microsoft.com/office/officeart/2005/8/layout/hList6"/>
    <dgm:cxn modelId="{061B2CF1-8125-4942-8FEB-316CFE7F6368}" type="presOf" srcId="{90D27035-C913-4D0A-87A8-F08BB2F61853}" destId="{617BFC36-E256-483F-9456-DBBECB9A76C3}" srcOrd="0" destOrd="0" presId="urn:microsoft.com/office/officeart/2005/8/layout/hList6"/>
    <dgm:cxn modelId="{C459345A-D678-4A21-9E9D-E6D18691B4E3}" type="presParOf" srcId="{617BFC36-E256-483F-9456-DBBECB9A76C3}" destId="{0BB1A1C9-9702-44C6-9907-98F99385DE31}" srcOrd="0" destOrd="0" presId="urn:microsoft.com/office/officeart/2005/8/layout/hList6"/>
    <dgm:cxn modelId="{AE86E572-D44E-4E18-9806-F750C77DB9D2}" type="presParOf" srcId="{617BFC36-E256-483F-9456-DBBECB9A76C3}" destId="{95C0952D-0326-4659-A6D1-6ED7AB585B71}" srcOrd="1" destOrd="0" presId="urn:microsoft.com/office/officeart/2005/8/layout/hList6"/>
    <dgm:cxn modelId="{7DD7A0FC-A06B-46B4-B0B3-B3C28CF0EF2C}" type="presParOf" srcId="{617BFC36-E256-483F-9456-DBBECB9A76C3}" destId="{146B0143-753A-4CBE-8811-FCE38C845BB5}"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20BAF7-7384-4483-8F0D-975026BE4748}" type="doc">
      <dgm:prSet loTypeId="urn:microsoft.com/office/officeart/2011/layout/TabList" loCatId="list" qsTypeId="urn:microsoft.com/office/officeart/2005/8/quickstyle/simple1" qsCatId="simple" csTypeId="urn:microsoft.com/office/officeart/2005/8/colors/accent2_3" csCatId="accent2" phldr="1"/>
      <dgm:spPr/>
      <dgm:t>
        <a:bodyPr/>
        <a:lstStyle/>
        <a:p>
          <a:endParaRPr lang="zh-HK" altLang="en-US"/>
        </a:p>
      </dgm:t>
    </dgm:pt>
    <dgm:pt modelId="{38714382-27B7-48B7-B552-EDC00BD9270B}">
      <dgm:prSet phldrT="[文字]" custT="1"/>
      <dgm:spPr/>
      <dgm:t>
        <a:bodyPr/>
        <a:lstStyle/>
        <a:p>
          <a:r>
            <a:rPr lang="zh-TW" altLang="en-US" sz="3600" dirty="0" smtClean="0"/>
            <a:t>諮詢</a:t>
          </a:r>
          <a:endParaRPr lang="zh-HK" altLang="en-US" sz="3600" dirty="0"/>
        </a:p>
      </dgm:t>
    </dgm:pt>
    <dgm:pt modelId="{4B54D28B-AA3C-4D53-8BD3-E90455541ED2}" type="parTrans" cxnId="{F510699C-78DA-4281-8F8A-061E9AE792B7}">
      <dgm:prSet/>
      <dgm:spPr/>
      <dgm:t>
        <a:bodyPr/>
        <a:lstStyle/>
        <a:p>
          <a:endParaRPr lang="zh-HK" altLang="en-US" sz="2400"/>
        </a:p>
      </dgm:t>
    </dgm:pt>
    <dgm:pt modelId="{7762D249-7EF4-47EB-8791-A7224410C267}" type="sibTrans" cxnId="{F510699C-78DA-4281-8F8A-061E9AE792B7}">
      <dgm:prSet/>
      <dgm:spPr/>
      <dgm:t>
        <a:bodyPr/>
        <a:lstStyle/>
        <a:p>
          <a:endParaRPr lang="zh-HK" altLang="en-US" sz="2400"/>
        </a:p>
      </dgm:t>
    </dgm:pt>
    <dgm:pt modelId="{44F7E67C-A169-46F9-9102-812957A4A905}">
      <dgm:prSet phldrT="[文字]" custT="1"/>
      <dgm:spPr/>
      <dgm:t>
        <a:bodyPr/>
        <a:lstStyle/>
        <a:p>
          <a:r>
            <a:rPr lang="en-US" altLang="zh-HK" sz="3200" dirty="0" smtClean="0"/>
            <a:t>Consult </a:t>
          </a:r>
          <a:endParaRPr lang="zh-HK" altLang="en-US" sz="3200" dirty="0"/>
        </a:p>
      </dgm:t>
    </dgm:pt>
    <dgm:pt modelId="{F1914E15-0A9E-4D53-B4E1-576986615435}" type="parTrans" cxnId="{BECF5F18-261E-4DA9-8C40-956B297A0AA8}">
      <dgm:prSet/>
      <dgm:spPr/>
      <dgm:t>
        <a:bodyPr/>
        <a:lstStyle/>
        <a:p>
          <a:endParaRPr lang="zh-HK" altLang="en-US" sz="2400"/>
        </a:p>
      </dgm:t>
    </dgm:pt>
    <dgm:pt modelId="{9F7B7763-F99D-4EDC-8875-34F77B0D70DD}" type="sibTrans" cxnId="{BECF5F18-261E-4DA9-8C40-956B297A0AA8}">
      <dgm:prSet/>
      <dgm:spPr/>
      <dgm:t>
        <a:bodyPr/>
        <a:lstStyle/>
        <a:p>
          <a:endParaRPr lang="zh-HK" altLang="en-US" sz="2400"/>
        </a:p>
      </dgm:t>
    </dgm:pt>
    <dgm:pt modelId="{54FE5F4C-DE26-44DA-AFC5-8E51C27E6D8F}">
      <dgm:prSet phldrT="[文字]" custT="1"/>
      <dgm:spPr/>
      <dgm:t>
        <a:bodyPr/>
        <a:lstStyle/>
        <a:p>
          <a:r>
            <a:rPr lang="zh-TW" altLang="en-US" sz="3600" dirty="0" smtClean="0"/>
            <a:t>通報</a:t>
          </a:r>
          <a:endParaRPr lang="zh-HK" altLang="en-US" sz="3600" dirty="0"/>
        </a:p>
      </dgm:t>
    </dgm:pt>
    <dgm:pt modelId="{29B48678-5D58-42B2-9FDF-072D2870F276}" type="parTrans" cxnId="{2D53A3AA-5BA5-4768-A438-704B2262A825}">
      <dgm:prSet/>
      <dgm:spPr/>
      <dgm:t>
        <a:bodyPr/>
        <a:lstStyle/>
        <a:p>
          <a:endParaRPr lang="zh-HK" altLang="en-US" sz="2400"/>
        </a:p>
      </dgm:t>
    </dgm:pt>
    <dgm:pt modelId="{5E40417E-2726-49BA-9D5D-1B2CBD8C2433}" type="sibTrans" cxnId="{2D53A3AA-5BA5-4768-A438-704B2262A825}">
      <dgm:prSet/>
      <dgm:spPr/>
      <dgm:t>
        <a:bodyPr/>
        <a:lstStyle/>
        <a:p>
          <a:endParaRPr lang="zh-HK" altLang="en-US" sz="2400"/>
        </a:p>
      </dgm:t>
    </dgm:pt>
    <dgm:pt modelId="{CD86C86D-991D-4AEE-BB60-E125914FF148}">
      <dgm:prSet phldrT="[文字]" custT="1"/>
      <dgm:spPr/>
      <dgm:t>
        <a:bodyPr/>
        <a:lstStyle/>
        <a:p>
          <a:r>
            <a:rPr lang="en-US" altLang="zh-HK" sz="3200" dirty="0" smtClean="0"/>
            <a:t>Report</a:t>
          </a:r>
          <a:endParaRPr lang="zh-HK" altLang="en-US" sz="3200" dirty="0"/>
        </a:p>
      </dgm:t>
    </dgm:pt>
    <dgm:pt modelId="{C0FEB08E-2F64-4201-B403-5A434B4AC611}" type="parTrans" cxnId="{1D51D2B5-83B6-4EFB-A9DD-3874DFB211B2}">
      <dgm:prSet/>
      <dgm:spPr/>
      <dgm:t>
        <a:bodyPr/>
        <a:lstStyle/>
        <a:p>
          <a:endParaRPr lang="zh-HK" altLang="en-US" sz="2400"/>
        </a:p>
      </dgm:t>
    </dgm:pt>
    <dgm:pt modelId="{8EB5389C-FC34-40BC-8C13-21C834BCFF79}" type="sibTrans" cxnId="{1D51D2B5-83B6-4EFB-A9DD-3874DFB211B2}">
      <dgm:prSet/>
      <dgm:spPr/>
      <dgm:t>
        <a:bodyPr/>
        <a:lstStyle/>
        <a:p>
          <a:endParaRPr lang="zh-HK" altLang="en-US" sz="2400"/>
        </a:p>
      </dgm:t>
    </dgm:pt>
    <dgm:pt modelId="{479B0FD4-CD02-4749-AA29-46EC07AB93C8}">
      <dgm:prSet phldrT="[文字]" custT="1"/>
      <dgm:spPr/>
      <dgm:t>
        <a:bodyPr/>
        <a:lstStyle/>
        <a:p>
          <a:pPr>
            <a:lnSpc>
              <a:spcPct val="100000"/>
            </a:lnSpc>
          </a:pPr>
          <a:r>
            <a:rPr lang="zh-TW" sz="2800" dirty="0" smtClean="0"/>
            <a:t>提供個案資料，期望</a:t>
          </a:r>
          <a:r>
            <a:rPr lang="zh-TW" sz="2800" u="none" dirty="0" smtClean="0"/>
            <a:t>接受通報的社工採取所需行動，例如初步評估個案是否懷疑虐待兒童、採取</a:t>
          </a:r>
          <a:r>
            <a:rPr lang="zh-HK" sz="2800" u="none" dirty="0" smtClean="0"/>
            <a:t>即時保護兒童行動、</a:t>
          </a:r>
          <a:r>
            <a:rPr lang="zh-TW" sz="2800" u="none" dirty="0" smtClean="0"/>
            <a:t>進行</a:t>
          </a:r>
          <a:r>
            <a:rPr lang="zh-HK" sz="2800" u="none" dirty="0" smtClean="0"/>
            <a:t>保護</a:t>
          </a:r>
          <a:r>
            <a:rPr lang="zh-HK" sz="2800" dirty="0" smtClean="0"/>
            <a:t>兒童調查</a:t>
          </a:r>
          <a:r>
            <a:rPr lang="zh-TW" sz="2800" u="none" dirty="0" smtClean="0"/>
            <a:t>等</a:t>
          </a:r>
          <a:endParaRPr lang="zh-HK" altLang="en-US" sz="2800" u="none" dirty="0"/>
        </a:p>
      </dgm:t>
    </dgm:pt>
    <dgm:pt modelId="{A43B08E1-55B4-44D0-9A40-E3316B06911B}" type="parTrans" cxnId="{0FEDC270-FA21-4231-82A1-8E22C0E8E11A}">
      <dgm:prSet/>
      <dgm:spPr/>
      <dgm:t>
        <a:bodyPr/>
        <a:lstStyle/>
        <a:p>
          <a:endParaRPr lang="zh-HK" altLang="en-US" sz="2400"/>
        </a:p>
      </dgm:t>
    </dgm:pt>
    <dgm:pt modelId="{F7D066AC-6F26-434D-ADDB-205762F35ED8}" type="sibTrans" cxnId="{0FEDC270-FA21-4231-82A1-8E22C0E8E11A}">
      <dgm:prSet/>
      <dgm:spPr/>
      <dgm:t>
        <a:bodyPr/>
        <a:lstStyle/>
        <a:p>
          <a:endParaRPr lang="zh-HK" altLang="en-US" sz="2400"/>
        </a:p>
      </dgm:t>
    </dgm:pt>
    <dgm:pt modelId="{D79111C0-F0B0-412A-A0CE-905D04EC89A1}">
      <dgm:prSet phldrT="[文字]" custT="1"/>
      <dgm:spPr/>
      <dgm:t>
        <a:bodyPr/>
        <a:lstStyle/>
        <a:p>
          <a:r>
            <a:rPr lang="zh-TW" altLang="en-US" sz="3600" dirty="0" smtClean="0"/>
            <a:t>轉介</a:t>
          </a:r>
          <a:endParaRPr lang="zh-HK" altLang="en-US" sz="3600" dirty="0"/>
        </a:p>
      </dgm:t>
    </dgm:pt>
    <dgm:pt modelId="{6D089B13-0A1D-4FD0-8DB6-0333B9A380A5}" type="parTrans" cxnId="{3C792830-E436-428F-BC80-574117AC0BEC}">
      <dgm:prSet/>
      <dgm:spPr/>
      <dgm:t>
        <a:bodyPr/>
        <a:lstStyle/>
        <a:p>
          <a:endParaRPr lang="zh-HK" altLang="en-US" sz="2400"/>
        </a:p>
      </dgm:t>
    </dgm:pt>
    <dgm:pt modelId="{C6DDF7A5-E985-4980-87ED-DA22967B80B9}" type="sibTrans" cxnId="{3C792830-E436-428F-BC80-574117AC0BEC}">
      <dgm:prSet/>
      <dgm:spPr/>
      <dgm:t>
        <a:bodyPr/>
        <a:lstStyle/>
        <a:p>
          <a:endParaRPr lang="zh-HK" altLang="en-US" sz="2400"/>
        </a:p>
      </dgm:t>
    </dgm:pt>
    <dgm:pt modelId="{1C65CA2C-EA94-4BD1-9FBB-3F7E7B5BCB6A}">
      <dgm:prSet phldrT="[文字]" custT="1"/>
      <dgm:spPr/>
      <dgm:t>
        <a:bodyPr/>
        <a:lstStyle/>
        <a:p>
          <a:r>
            <a:rPr lang="en-US" altLang="zh-HK" sz="3200" dirty="0" smtClean="0"/>
            <a:t>Refer </a:t>
          </a:r>
          <a:endParaRPr lang="zh-HK" altLang="en-US" sz="3200" dirty="0"/>
        </a:p>
      </dgm:t>
    </dgm:pt>
    <dgm:pt modelId="{1A2EA48C-B2CF-49FB-9AFA-733CE80FC261}" type="parTrans" cxnId="{C423C725-5368-429B-A7AB-E36C40E87383}">
      <dgm:prSet/>
      <dgm:spPr/>
      <dgm:t>
        <a:bodyPr/>
        <a:lstStyle/>
        <a:p>
          <a:endParaRPr lang="zh-HK" altLang="en-US" sz="2400"/>
        </a:p>
      </dgm:t>
    </dgm:pt>
    <dgm:pt modelId="{513A0D05-9B39-4DD2-A841-D55FD8574D48}" type="sibTrans" cxnId="{C423C725-5368-429B-A7AB-E36C40E87383}">
      <dgm:prSet/>
      <dgm:spPr/>
      <dgm:t>
        <a:bodyPr/>
        <a:lstStyle/>
        <a:p>
          <a:endParaRPr lang="zh-HK" altLang="en-US" sz="2400"/>
        </a:p>
      </dgm:t>
    </dgm:pt>
    <dgm:pt modelId="{F78AADAC-06CB-4534-B3B1-0B0AE0E3DC73}">
      <dgm:prSet phldrT="[文字]" custT="1"/>
      <dgm:spPr/>
      <dgm:t>
        <a:bodyPr/>
        <a:lstStyle/>
        <a:p>
          <a:r>
            <a:rPr lang="zh-HK" sz="2800" dirty="0" smtClean="0"/>
            <a:t>要求提供</a:t>
          </a:r>
          <a:r>
            <a:rPr lang="zh-TW" sz="2800" u="none" dirty="0" smtClean="0"/>
            <a:t>支援</a:t>
          </a:r>
          <a:r>
            <a:rPr lang="zh-HK" sz="2800" u="none" dirty="0" smtClean="0"/>
            <a:t>服務、</a:t>
          </a:r>
          <a:r>
            <a:rPr lang="zh-TW" sz="2800" u="none" dirty="0" smtClean="0"/>
            <a:t>專業評估</a:t>
          </a:r>
          <a:r>
            <a:rPr lang="zh-HK" sz="2800" u="none" dirty="0" smtClean="0"/>
            <a:t>或</a:t>
          </a:r>
          <a:r>
            <a:rPr lang="zh-TW" sz="2800" u="none" dirty="0" smtClean="0"/>
            <a:t>跟進</a:t>
          </a:r>
          <a:r>
            <a:rPr lang="zh-HK" sz="2800" u="none" dirty="0" smtClean="0"/>
            <a:t>服務等</a:t>
          </a:r>
          <a:endParaRPr lang="zh-HK" altLang="en-US" sz="2800" u="none" dirty="0"/>
        </a:p>
      </dgm:t>
    </dgm:pt>
    <dgm:pt modelId="{9A3870BF-CC10-4760-A089-ED2DAF34E1C3}" type="parTrans" cxnId="{47B96981-2283-4219-83D2-737B95B57A69}">
      <dgm:prSet/>
      <dgm:spPr/>
      <dgm:t>
        <a:bodyPr/>
        <a:lstStyle/>
        <a:p>
          <a:endParaRPr lang="zh-HK" altLang="en-US" sz="2400"/>
        </a:p>
      </dgm:t>
    </dgm:pt>
    <dgm:pt modelId="{A9AAD20C-61A7-42AC-B771-A05A1F23B4B9}" type="sibTrans" cxnId="{47B96981-2283-4219-83D2-737B95B57A69}">
      <dgm:prSet/>
      <dgm:spPr/>
      <dgm:t>
        <a:bodyPr/>
        <a:lstStyle/>
        <a:p>
          <a:endParaRPr lang="zh-HK" altLang="en-US" sz="2400"/>
        </a:p>
      </dgm:t>
    </dgm:pt>
    <dgm:pt modelId="{093D316C-8F88-44BB-A51F-1D5F1E125454}">
      <dgm:prSet phldrT="[文字]" custT="1"/>
      <dgm:spPr/>
      <dgm:t>
        <a:bodyPr/>
        <a:lstStyle/>
        <a:p>
          <a:r>
            <a:rPr lang="zh-TW" altLang="en-US" sz="2800" dirty="0" smtClean="0"/>
            <a:t>尋求意見，不期望對方採取行動</a:t>
          </a:r>
          <a:endParaRPr lang="zh-HK" altLang="en-US" sz="2800" dirty="0"/>
        </a:p>
      </dgm:t>
    </dgm:pt>
    <dgm:pt modelId="{EA81AA21-B183-4A56-854C-DB2F156C5B74}" type="sibTrans" cxnId="{29B61243-A4D3-48B8-BB87-87CF89C333EA}">
      <dgm:prSet/>
      <dgm:spPr/>
      <dgm:t>
        <a:bodyPr/>
        <a:lstStyle/>
        <a:p>
          <a:endParaRPr lang="zh-HK" altLang="en-US" sz="2400"/>
        </a:p>
      </dgm:t>
    </dgm:pt>
    <dgm:pt modelId="{FB5C52B0-4051-4BD8-801F-CA1B500D122B}" type="parTrans" cxnId="{29B61243-A4D3-48B8-BB87-87CF89C333EA}">
      <dgm:prSet/>
      <dgm:spPr/>
      <dgm:t>
        <a:bodyPr/>
        <a:lstStyle/>
        <a:p>
          <a:endParaRPr lang="zh-HK" altLang="en-US" sz="2400"/>
        </a:p>
      </dgm:t>
    </dgm:pt>
    <dgm:pt modelId="{0320A479-9C71-4284-9F1C-E49B048F18AB}">
      <dgm:prSet custT="1"/>
      <dgm:spPr/>
      <dgm:t>
        <a:bodyPr/>
        <a:lstStyle/>
        <a:p>
          <a:endParaRPr lang="zh-HK" altLang="en-US" sz="2800" dirty="0"/>
        </a:p>
      </dgm:t>
    </dgm:pt>
    <dgm:pt modelId="{EB430178-FCF0-4A5C-9F2E-4EDEB96AECC2}" type="parTrans" cxnId="{0E03D696-B482-4F34-9067-4DFD7E665BDD}">
      <dgm:prSet/>
      <dgm:spPr/>
      <dgm:t>
        <a:bodyPr/>
        <a:lstStyle/>
        <a:p>
          <a:endParaRPr lang="zh-HK" altLang="en-US" sz="2400"/>
        </a:p>
      </dgm:t>
    </dgm:pt>
    <dgm:pt modelId="{DB7C3AA3-A623-489D-BC90-018778D9714C}" type="sibTrans" cxnId="{0E03D696-B482-4F34-9067-4DFD7E665BDD}">
      <dgm:prSet/>
      <dgm:spPr/>
      <dgm:t>
        <a:bodyPr/>
        <a:lstStyle/>
        <a:p>
          <a:endParaRPr lang="zh-HK" altLang="en-US" sz="2400"/>
        </a:p>
      </dgm:t>
    </dgm:pt>
    <dgm:pt modelId="{F1A2227F-2CE8-4DBE-ABDD-74026659C4CD}" type="pres">
      <dgm:prSet presAssocID="{1B20BAF7-7384-4483-8F0D-975026BE4748}" presName="Name0" presStyleCnt="0">
        <dgm:presLayoutVars>
          <dgm:chMax/>
          <dgm:chPref val="3"/>
          <dgm:dir/>
          <dgm:animOne val="branch"/>
          <dgm:animLvl val="lvl"/>
        </dgm:presLayoutVars>
      </dgm:prSet>
      <dgm:spPr/>
      <dgm:t>
        <a:bodyPr/>
        <a:lstStyle/>
        <a:p>
          <a:endParaRPr lang="zh-HK" altLang="en-US"/>
        </a:p>
      </dgm:t>
    </dgm:pt>
    <dgm:pt modelId="{8837E466-4516-4B36-BE22-E105B374837D}" type="pres">
      <dgm:prSet presAssocID="{38714382-27B7-48B7-B552-EDC00BD9270B}" presName="composite" presStyleCnt="0"/>
      <dgm:spPr/>
    </dgm:pt>
    <dgm:pt modelId="{2F2109EB-42AE-479D-A7AD-C451C54BED42}" type="pres">
      <dgm:prSet presAssocID="{38714382-27B7-48B7-B552-EDC00BD9270B}" presName="FirstChild" presStyleLbl="revTx" presStyleIdx="0" presStyleCnt="6">
        <dgm:presLayoutVars>
          <dgm:chMax val="0"/>
          <dgm:chPref val="0"/>
          <dgm:bulletEnabled val="1"/>
        </dgm:presLayoutVars>
      </dgm:prSet>
      <dgm:spPr/>
      <dgm:t>
        <a:bodyPr/>
        <a:lstStyle/>
        <a:p>
          <a:endParaRPr lang="zh-HK" altLang="en-US"/>
        </a:p>
      </dgm:t>
    </dgm:pt>
    <dgm:pt modelId="{63F79FCA-BBEC-4195-9BB3-0D40D50C0690}" type="pres">
      <dgm:prSet presAssocID="{38714382-27B7-48B7-B552-EDC00BD9270B}" presName="Parent" presStyleLbl="alignNode1" presStyleIdx="0" presStyleCnt="3">
        <dgm:presLayoutVars>
          <dgm:chMax val="3"/>
          <dgm:chPref val="3"/>
          <dgm:bulletEnabled val="1"/>
        </dgm:presLayoutVars>
      </dgm:prSet>
      <dgm:spPr/>
      <dgm:t>
        <a:bodyPr/>
        <a:lstStyle/>
        <a:p>
          <a:endParaRPr lang="zh-HK" altLang="en-US"/>
        </a:p>
      </dgm:t>
    </dgm:pt>
    <dgm:pt modelId="{7B89227E-9F5D-4B51-A766-D20AA47BF0F7}" type="pres">
      <dgm:prSet presAssocID="{38714382-27B7-48B7-B552-EDC00BD9270B}" presName="Accent" presStyleLbl="parChTrans1D1" presStyleIdx="0" presStyleCnt="3"/>
      <dgm:spPr/>
    </dgm:pt>
    <dgm:pt modelId="{DFBD5741-D20D-4D52-94A3-C09AE75DEE0C}" type="pres">
      <dgm:prSet presAssocID="{38714382-27B7-48B7-B552-EDC00BD9270B}" presName="Child" presStyleLbl="revTx" presStyleIdx="1" presStyleCnt="6">
        <dgm:presLayoutVars>
          <dgm:chMax val="0"/>
          <dgm:chPref val="0"/>
          <dgm:bulletEnabled val="1"/>
        </dgm:presLayoutVars>
      </dgm:prSet>
      <dgm:spPr/>
      <dgm:t>
        <a:bodyPr/>
        <a:lstStyle/>
        <a:p>
          <a:endParaRPr lang="zh-HK" altLang="en-US"/>
        </a:p>
      </dgm:t>
    </dgm:pt>
    <dgm:pt modelId="{0FF2916A-47C5-425C-AD91-40528CEE844F}" type="pres">
      <dgm:prSet presAssocID="{7762D249-7EF4-47EB-8791-A7224410C267}" presName="sibTrans" presStyleCnt="0"/>
      <dgm:spPr/>
    </dgm:pt>
    <dgm:pt modelId="{16385780-7E7E-4988-B73C-D0D7A346BBD0}" type="pres">
      <dgm:prSet presAssocID="{54FE5F4C-DE26-44DA-AFC5-8E51C27E6D8F}" presName="composite" presStyleCnt="0"/>
      <dgm:spPr/>
    </dgm:pt>
    <dgm:pt modelId="{D5B55914-3E00-4263-AE39-B39CD08DCC80}" type="pres">
      <dgm:prSet presAssocID="{54FE5F4C-DE26-44DA-AFC5-8E51C27E6D8F}" presName="FirstChild" presStyleLbl="revTx" presStyleIdx="2" presStyleCnt="6">
        <dgm:presLayoutVars>
          <dgm:chMax val="0"/>
          <dgm:chPref val="0"/>
          <dgm:bulletEnabled val="1"/>
        </dgm:presLayoutVars>
      </dgm:prSet>
      <dgm:spPr/>
      <dgm:t>
        <a:bodyPr/>
        <a:lstStyle/>
        <a:p>
          <a:endParaRPr lang="zh-HK" altLang="en-US"/>
        </a:p>
      </dgm:t>
    </dgm:pt>
    <dgm:pt modelId="{603447B5-7418-4383-B246-21921D408ECB}" type="pres">
      <dgm:prSet presAssocID="{54FE5F4C-DE26-44DA-AFC5-8E51C27E6D8F}" presName="Parent" presStyleLbl="alignNode1" presStyleIdx="1" presStyleCnt="3">
        <dgm:presLayoutVars>
          <dgm:chMax val="3"/>
          <dgm:chPref val="3"/>
          <dgm:bulletEnabled val="1"/>
        </dgm:presLayoutVars>
      </dgm:prSet>
      <dgm:spPr/>
      <dgm:t>
        <a:bodyPr/>
        <a:lstStyle/>
        <a:p>
          <a:endParaRPr lang="zh-HK" altLang="en-US"/>
        </a:p>
      </dgm:t>
    </dgm:pt>
    <dgm:pt modelId="{4ACE5BC1-0CE9-4664-A632-5B7A240D1919}" type="pres">
      <dgm:prSet presAssocID="{54FE5F4C-DE26-44DA-AFC5-8E51C27E6D8F}" presName="Accent" presStyleLbl="parChTrans1D1" presStyleIdx="1" presStyleCnt="3"/>
      <dgm:spPr/>
    </dgm:pt>
    <dgm:pt modelId="{669FDFDB-37C9-4B9D-A1A1-1004189E7955}" type="pres">
      <dgm:prSet presAssocID="{54FE5F4C-DE26-44DA-AFC5-8E51C27E6D8F}" presName="Child" presStyleLbl="revTx" presStyleIdx="3" presStyleCnt="6" custScaleY="226284">
        <dgm:presLayoutVars>
          <dgm:chMax val="0"/>
          <dgm:chPref val="0"/>
          <dgm:bulletEnabled val="1"/>
        </dgm:presLayoutVars>
      </dgm:prSet>
      <dgm:spPr/>
      <dgm:t>
        <a:bodyPr/>
        <a:lstStyle/>
        <a:p>
          <a:endParaRPr lang="zh-HK" altLang="en-US"/>
        </a:p>
      </dgm:t>
    </dgm:pt>
    <dgm:pt modelId="{938AD763-9D39-454E-8FD6-7946B4ABDB6A}" type="pres">
      <dgm:prSet presAssocID="{5E40417E-2726-49BA-9D5D-1B2CBD8C2433}" presName="sibTrans" presStyleCnt="0"/>
      <dgm:spPr/>
    </dgm:pt>
    <dgm:pt modelId="{96282786-7C15-4A63-B349-19A6BFA6B766}" type="pres">
      <dgm:prSet presAssocID="{D79111C0-F0B0-412A-A0CE-905D04EC89A1}" presName="composite" presStyleCnt="0"/>
      <dgm:spPr/>
    </dgm:pt>
    <dgm:pt modelId="{27EFDFED-B434-42DF-89A4-C18AA6954C44}" type="pres">
      <dgm:prSet presAssocID="{D79111C0-F0B0-412A-A0CE-905D04EC89A1}" presName="FirstChild" presStyleLbl="revTx" presStyleIdx="4" presStyleCnt="6">
        <dgm:presLayoutVars>
          <dgm:chMax val="0"/>
          <dgm:chPref val="0"/>
          <dgm:bulletEnabled val="1"/>
        </dgm:presLayoutVars>
      </dgm:prSet>
      <dgm:spPr/>
      <dgm:t>
        <a:bodyPr/>
        <a:lstStyle/>
        <a:p>
          <a:endParaRPr lang="zh-HK" altLang="en-US"/>
        </a:p>
      </dgm:t>
    </dgm:pt>
    <dgm:pt modelId="{921BDA32-E5CD-4221-9C4E-622DD5546E05}" type="pres">
      <dgm:prSet presAssocID="{D79111C0-F0B0-412A-A0CE-905D04EC89A1}" presName="Parent" presStyleLbl="alignNode1" presStyleIdx="2" presStyleCnt="3">
        <dgm:presLayoutVars>
          <dgm:chMax val="3"/>
          <dgm:chPref val="3"/>
          <dgm:bulletEnabled val="1"/>
        </dgm:presLayoutVars>
      </dgm:prSet>
      <dgm:spPr/>
      <dgm:t>
        <a:bodyPr/>
        <a:lstStyle/>
        <a:p>
          <a:endParaRPr lang="zh-HK" altLang="en-US"/>
        </a:p>
      </dgm:t>
    </dgm:pt>
    <dgm:pt modelId="{BEC4C254-409C-47BA-82C2-DB1DD3986DDE}" type="pres">
      <dgm:prSet presAssocID="{D79111C0-F0B0-412A-A0CE-905D04EC89A1}" presName="Accent" presStyleLbl="parChTrans1D1" presStyleIdx="2" presStyleCnt="3"/>
      <dgm:spPr/>
    </dgm:pt>
    <dgm:pt modelId="{8D4CE674-68F7-4DB0-992D-2A17C2C3744E}" type="pres">
      <dgm:prSet presAssocID="{D79111C0-F0B0-412A-A0CE-905D04EC89A1}" presName="Child" presStyleLbl="revTx" presStyleIdx="5" presStyleCnt="6">
        <dgm:presLayoutVars>
          <dgm:chMax val="0"/>
          <dgm:chPref val="0"/>
          <dgm:bulletEnabled val="1"/>
        </dgm:presLayoutVars>
      </dgm:prSet>
      <dgm:spPr/>
      <dgm:t>
        <a:bodyPr/>
        <a:lstStyle/>
        <a:p>
          <a:endParaRPr lang="zh-HK" altLang="en-US"/>
        </a:p>
      </dgm:t>
    </dgm:pt>
  </dgm:ptLst>
  <dgm:cxnLst>
    <dgm:cxn modelId="{4E900FCF-BCD2-40EF-A0D9-4230344CF62F}" type="presOf" srcId="{D79111C0-F0B0-412A-A0CE-905D04EC89A1}" destId="{921BDA32-E5CD-4221-9C4E-622DD5546E05}" srcOrd="0" destOrd="0" presId="urn:microsoft.com/office/officeart/2011/layout/TabList"/>
    <dgm:cxn modelId="{29B61243-A4D3-48B8-BB87-87CF89C333EA}" srcId="{38714382-27B7-48B7-B552-EDC00BD9270B}" destId="{093D316C-8F88-44BB-A51F-1D5F1E125454}" srcOrd="1" destOrd="0" parTransId="{FB5C52B0-4051-4BD8-801F-CA1B500D122B}" sibTransId="{EA81AA21-B183-4A56-854C-DB2F156C5B74}"/>
    <dgm:cxn modelId="{BECF5F18-261E-4DA9-8C40-956B297A0AA8}" srcId="{38714382-27B7-48B7-B552-EDC00BD9270B}" destId="{44F7E67C-A169-46F9-9102-812957A4A905}" srcOrd="0" destOrd="0" parTransId="{F1914E15-0A9E-4D53-B4E1-576986615435}" sibTransId="{9F7B7763-F99D-4EDC-8875-34F77B0D70DD}"/>
    <dgm:cxn modelId="{CBBA989D-29A8-42D5-B853-3C21C67B2075}" type="presOf" srcId="{1C65CA2C-EA94-4BD1-9FBB-3F7E7B5BCB6A}" destId="{27EFDFED-B434-42DF-89A4-C18AA6954C44}" srcOrd="0" destOrd="0" presId="urn:microsoft.com/office/officeart/2011/layout/TabList"/>
    <dgm:cxn modelId="{47B96981-2283-4219-83D2-737B95B57A69}" srcId="{D79111C0-F0B0-412A-A0CE-905D04EC89A1}" destId="{F78AADAC-06CB-4534-B3B1-0B0AE0E3DC73}" srcOrd="1" destOrd="0" parTransId="{9A3870BF-CC10-4760-A089-ED2DAF34E1C3}" sibTransId="{A9AAD20C-61A7-42AC-B771-A05A1F23B4B9}"/>
    <dgm:cxn modelId="{0E03D696-B482-4F34-9067-4DFD7E665BDD}" srcId="{38714382-27B7-48B7-B552-EDC00BD9270B}" destId="{0320A479-9C71-4284-9F1C-E49B048F18AB}" srcOrd="2" destOrd="0" parTransId="{EB430178-FCF0-4A5C-9F2E-4EDEB96AECC2}" sibTransId="{DB7C3AA3-A623-489D-BC90-018778D9714C}"/>
    <dgm:cxn modelId="{C48C6237-A496-47EC-B944-8D8A2DCC41C6}" type="presOf" srcId="{1B20BAF7-7384-4483-8F0D-975026BE4748}" destId="{F1A2227F-2CE8-4DBE-ABDD-74026659C4CD}" srcOrd="0" destOrd="0" presId="urn:microsoft.com/office/officeart/2011/layout/TabList"/>
    <dgm:cxn modelId="{91FBD880-DD38-43D2-92A0-06E080F00BCF}" type="presOf" srcId="{0320A479-9C71-4284-9F1C-E49B048F18AB}" destId="{DFBD5741-D20D-4D52-94A3-C09AE75DEE0C}" srcOrd="0" destOrd="1" presId="urn:microsoft.com/office/officeart/2011/layout/TabList"/>
    <dgm:cxn modelId="{3C792830-E436-428F-BC80-574117AC0BEC}" srcId="{1B20BAF7-7384-4483-8F0D-975026BE4748}" destId="{D79111C0-F0B0-412A-A0CE-905D04EC89A1}" srcOrd="2" destOrd="0" parTransId="{6D089B13-0A1D-4FD0-8DB6-0333B9A380A5}" sibTransId="{C6DDF7A5-E985-4980-87ED-DA22967B80B9}"/>
    <dgm:cxn modelId="{C423C725-5368-429B-A7AB-E36C40E87383}" srcId="{D79111C0-F0B0-412A-A0CE-905D04EC89A1}" destId="{1C65CA2C-EA94-4BD1-9FBB-3F7E7B5BCB6A}" srcOrd="0" destOrd="0" parTransId="{1A2EA48C-B2CF-49FB-9AFA-733CE80FC261}" sibTransId="{513A0D05-9B39-4DD2-A841-D55FD8574D48}"/>
    <dgm:cxn modelId="{FB26EC6D-BA4D-43B4-8D37-17522FCCD2EF}" type="presOf" srcId="{54FE5F4C-DE26-44DA-AFC5-8E51C27E6D8F}" destId="{603447B5-7418-4383-B246-21921D408ECB}" srcOrd="0" destOrd="0" presId="urn:microsoft.com/office/officeart/2011/layout/TabList"/>
    <dgm:cxn modelId="{748812B7-CBF9-496E-A6EC-7C99D73E1E1C}" type="presOf" srcId="{CD86C86D-991D-4AEE-BB60-E125914FF148}" destId="{D5B55914-3E00-4263-AE39-B39CD08DCC80}" srcOrd="0" destOrd="0" presId="urn:microsoft.com/office/officeart/2011/layout/TabList"/>
    <dgm:cxn modelId="{1D51D2B5-83B6-4EFB-A9DD-3874DFB211B2}" srcId="{54FE5F4C-DE26-44DA-AFC5-8E51C27E6D8F}" destId="{CD86C86D-991D-4AEE-BB60-E125914FF148}" srcOrd="0" destOrd="0" parTransId="{C0FEB08E-2F64-4201-B403-5A434B4AC611}" sibTransId="{8EB5389C-FC34-40BC-8C13-21C834BCFF79}"/>
    <dgm:cxn modelId="{F510699C-78DA-4281-8F8A-061E9AE792B7}" srcId="{1B20BAF7-7384-4483-8F0D-975026BE4748}" destId="{38714382-27B7-48B7-B552-EDC00BD9270B}" srcOrd="0" destOrd="0" parTransId="{4B54D28B-AA3C-4D53-8BD3-E90455541ED2}" sibTransId="{7762D249-7EF4-47EB-8791-A7224410C267}"/>
    <dgm:cxn modelId="{F53B9AAA-FF72-4341-B386-9AA7DF02687E}" type="presOf" srcId="{44F7E67C-A169-46F9-9102-812957A4A905}" destId="{2F2109EB-42AE-479D-A7AD-C451C54BED42}" srcOrd="0" destOrd="0" presId="urn:microsoft.com/office/officeart/2011/layout/TabList"/>
    <dgm:cxn modelId="{2D53A3AA-5BA5-4768-A438-704B2262A825}" srcId="{1B20BAF7-7384-4483-8F0D-975026BE4748}" destId="{54FE5F4C-DE26-44DA-AFC5-8E51C27E6D8F}" srcOrd="1" destOrd="0" parTransId="{29B48678-5D58-42B2-9FDF-072D2870F276}" sibTransId="{5E40417E-2726-49BA-9D5D-1B2CBD8C2433}"/>
    <dgm:cxn modelId="{7D7DE5D7-DC96-451E-957E-BF4BEA144BD0}" type="presOf" srcId="{38714382-27B7-48B7-B552-EDC00BD9270B}" destId="{63F79FCA-BBEC-4195-9BB3-0D40D50C0690}" srcOrd="0" destOrd="0" presId="urn:microsoft.com/office/officeart/2011/layout/TabList"/>
    <dgm:cxn modelId="{DC4CEC19-B457-49DF-8A8F-584597E5E71D}" type="presOf" srcId="{F78AADAC-06CB-4534-B3B1-0B0AE0E3DC73}" destId="{8D4CE674-68F7-4DB0-992D-2A17C2C3744E}" srcOrd="0" destOrd="0" presId="urn:microsoft.com/office/officeart/2011/layout/TabList"/>
    <dgm:cxn modelId="{CB6DB753-C189-4293-BD36-3F0D1A97BAC9}" type="presOf" srcId="{093D316C-8F88-44BB-A51F-1D5F1E125454}" destId="{DFBD5741-D20D-4D52-94A3-C09AE75DEE0C}" srcOrd="0" destOrd="0" presId="urn:microsoft.com/office/officeart/2011/layout/TabList"/>
    <dgm:cxn modelId="{0FEDC270-FA21-4231-82A1-8E22C0E8E11A}" srcId="{54FE5F4C-DE26-44DA-AFC5-8E51C27E6D8F}" destId="{479B0FD4-CD02-4749-AA29-46EC07AB93C8}" srcOrd="1" destOrd="0" parTransId="{A43B08E1-55B4-44D0-9A40-E3316B06911B}" sibTransId="{F7D066AC-6F26-434D-ADDB-205762F35ED8}"/>
    <dgm:cxn modelId="{8FDDA776-0B69-4B02-BD07-55405FEBBB42}" type="presOf" srcId="{479B0FD4-CD02-4749-AA29-46EC07AB93C8}" destId="{669FDFDB-37C9-4B9D-A1A1-1004189E7955}" srcOrd="0" destOrd="0" presId="urn:microsoft.com/office/officeart/2011/layout/TabList"/>
    <dgm:cxn modelId="{C67DD14F-7CE0-4649-A681-19A53C70EDB2}" type="presParOf" srcId="{F1A2227F-2CE8-4DBE-ABDD-74026659C4CD}" destId="{8837E466-4516-4B36-BE22-E105B374837D}" srcOrd="0" destOrd="0" presId="urn:microsoft.com/office/officeart/2011/layout/TabList"/>
    <dgm:cxn modelId="{B9624D8F-82AF-4C51-B9D1-209BEA156C4A}" type="presParOf" srcId="{8837E466-4516-4B36-BE22-E105B374837D}" destId="{2F2109EB-42AE-479D-A7AD-C451C54BED42}" srcOrd="0" destOrd="0" presId="urn:microsoft.com/office/officeart/2011/layout/TabList"/>
    <dgm:cxn modelId="{E25DE293-97A2-4155-9A51-AF11834604E4}" type="presParOf" srcId="{8837E466-4516-4B36-BE22-E105B374837D}" destId="{63F79FCA-BBEC-4195-9BB3-0D40D50C0690}" srcOrd="1" destOrd="0" presId="urn:microsoft.com/office/officeart/2011/layout/TabList"/>
    <dgm:cxn modelId="{2F6B451A-E7BC-49B0-BE2E-CCFFC93E87AF}" type="presParOf" srcId="{8837E466-4516-4B36-BE22-E105B374837D}" destId="{7B89227E-9F5D-4B51-A766-D20AA47BF0F7}" srcOrd="2" destOrd="0" presId="urn:microsoft.com/office/officeart/2011/layout/TabList"/>
    <dgm:cxn modelId="{2B979F34-F111-4232-8549-C16E6243D0BE}" type="presParOf" srcId="{F1A2227F-2CE8-4DBE-ABDD-74026659C4CD}" destId="{DFBD5741-D20D-4D52-94A3-C09AE75DEE0C}" srcOrd="1" destOrd="0" presId="urn:microsoft.com/office/officeart/2011/layout/TabList"/>
    <dgm:cxn modelId="{21243583-8F26-4760-948F-87274CC99618}" type="presParOf" srcId="{F1A2227F-2CE8-4DBE-ABDD-74026659C4CD}" destId="{0FF2916A-47C5-425C-AD91-40528CEE844F}" srcOrd="2" destOrd="0" presId="urn:microsoft.com/office/officeart/2011/layout/TabList"/>
    <dgm:cxn modelId="{03DF4038-F462-473F-8983-110F6FE53C6E}" type="presParOf" srcId="{F1A2227F-2CE8-4DBE-ABDD-74026659C4CD}" destId="{16385780-7E7E-4988-B73C-D0D7A346BBD0}" srcOrd="3" destOrd="0" presId="urn:microsoft.com/office/officeart/2011/layout/TabList"/>
    <dgm:cxn modelId="{606EED83-FC8A-4C91-AE8C-DF862933853A}" type="presParOf" srcId="{16385780-7E7E-4988-B73C-D0D7A346BBD0}" destId="{D5B55914-3E00-4263-AE39-B39CD08DCC80}" srcOrd="0" destOrd="0" presId="urn:microsoft.com/office/officeart/2011/layout/TabList"/>
    <dgm:cxn modelId="{A343A67A-DB5D-4F63-83CB-A2079E9CE25A}" type="presParOf" srcId="{16385780-7E7E-4988-B73C-D0D7A346BBD0}" destId="{603447B5-7418-4383-B246-21921D408ECB}" srcOrd="1" destOrd="0" presId="urn:microsoft.com/office/officeart/2011/layout/TabList"/>
    <dgm:cxn modelId="{15784F47-9ECB-49C8-8F6C-545BF8D1B678}" type="presParOf" srcId="{16385780-7E7E-4988-B73C-D0D7A346BBD0}" destId="{4ACE5BC1-0CE9-4664-A632-5B7A240D1919}" srcOrd="2" destOrd="0" presId="urn:microsoft.com/office/officeart/2011/layout/TabList"/>
    <dgm:cxn modelId="{80B35A63-223B-43EE-97B9-48FC0994F113}" type="presParOf" srcId="{F1A2227F-2CE8-4DBE-ABDD-74026659C4CD}" destId="{669FDFDB-37C9-4B9D-A1A1-1004189E7955}" srcOrd="4" destOrd="0" presId="urn:microsoft.com/office/officeart/2011/layout/TabList"/>
    <dgm:cxn modelId="{790230F4-D661-4D72-BB5D-2656BB298989}" type="presParOf" srcId="{F1A2227F-2CE8-4DBE-ABDD-74026659C4CD}" destId="{938AD763-9D39-454E-8FD6-7946B4ABDB6A}" srcOrd="5" destOrd="0" presId="urn:microsoft.com/office/officeart/2011/layout/TabList"/>
    <dgm:cxn modelId="{8D2F57A5-9A02-4B4B-A19F-69BB9F248C21}" type="presParOf" srcId="{F1A2227F-2CE8-4DBE-ABDD-74026659C4CD}" destId="{96282786-7C15-4A63-B349-19A6BFA6B766}" srcOrd="6" destOrd="0" presId="urn:microsoft.com/office/officeart/2011/layout/TabList"/>
    <dgm:cxn modelId="{A139C419-81BC-4F87-98D6-A9B965DD8233}" type="presParOf" srcId="{96282786-7C15-4A63-B349-19A6BFA6B766}" destId="{27EFDFED-B434-42DF-89A4-C18AA6954C44}" srcOrd="0" destOrd="0" presId="urn:microsoft.com/office/officeart/2011/layout/TabList"/>
    <dgm:cxn modelId="{34952FE0-F494-4799-825A-26A7A9F45986}" type="presParOf" srcId="{96282786-7C15-4A63-B349-19A6BFA6B766}" destId="{921BDA32-E5CD-4221-9C4E-622DD5546E05}" srcOrd="1" destOrd="0" presId="urn:microsoft.com/office/officeart/2011/layout/TabList"/>
    <dgm:cxn modelId="{153E3000-F397-4916-A625-49D6F1719991}" type="presParOf" srcId="{96282786-7C15-4A63-B349-19A6BFA6B766}" destId="{BEC4C254-409C-47BA-82C2-DB1DD3986DDE}" srcOrd="2" destOrd="0" presId="urn:microsoft.com/office/officeart/2011/layout/TabList"/>
    <dgm:cxn modelId="{C4C10EC6-C158-4462-85F3-A1EAF1287815}" type="presParOf" srcId="{F1A2227F-2CE8-4DBE-ABDD-74026659C4CD}" destId="{8D4CE674-68F7-4DB0-992D-2A17C2C3744E}"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85C30B-527F-49BD-8579-388E8E008E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HK" altLang="en-US"/>
        </a:p>
      </dgm:t>
    </dgm:pt>
    <dgm:pt modelId="{1A5EF517-26DF-492B-B4DE-37C5224EF0B0}">
      <dgm:prSet phldrT="[文字]" custT="1"/>
      <dgm:spPr>
        <a:ln>
          <a:solidFill>
            <a:srgbClr val="00B050"/>
          </a:solidFill>
        </a:ln>
      </dgm:spPr>
      <dgm:t>
        <a:bodyPr/>
        <a:lstStyle/>
        <a:p>
          <a:r>
            <a:rPr lang="zh-TW" altLang="en-US" sz="2400" b="1" dirty="0" smtClean="0"/>
            <a:t>接受通報</a:t>
          </a:r>
          <a:endParaRPr lang="zh-HK" altLang="en-US" sz="2400" b="1" dirty="0"/>
        </a:p>
      </dgm:t>
    </dgm:pt>
    <dgm:pt modelId="{62791C3D-E31C-4387-B63F-1B71BDDC4A27}" type="parTrans" cxnId="{8CCE6E07-C7FC-4E04-AF16-4D0386672951}">
      <dgm:prSet/>
      <dgm:spPr/>
      <dgm:t>
        <a:bodyPr/>
        <a:lstStyle/>
        <a:p>
          <a:endParaRPr lang="zh-HK" altLang="en-US" sz="2000" b="1"/>
        </a:p>
      </dgm:t>
    </dgm:pt>
    <dgm:pt modelId="{50EF3373-A977-406D-81AE-93A27A55D737}" type="sibTrans" cxnId="{8CCE6E07-C7FC-4E04-AF16-4D0386672951}">
      <dgm:prSet/>
      <dgm:spPr/>
      <dgm:t>
        <a:bodyPr/>
        <a:lstStyle/>
        <a:p>
          <a:endParaRPr lang="zh-HK" altLang="en-US" sz="2000" b="1"/>
        </a:p>
      </dgm:t>
    </dgm:pt>
    <dgm:pt modelId="{EA7F7519-4FB1-4611-B7E5-43F4B025B3CE}">
      <dgm:prSet phldrT="[文字]" custT="1"/>
      <dgm:spPr/>
      <dgm:t>
        <a:bodyPr/>
        <a:lstStyle/>
        <a:p>
          <a:r>
            <a:rPr lang="zh-TW" altLang="en-US" sz="2400" b="1" dirty="0" smtClean="0"/>
            <a:t>危機評估</a:t>
          </a:r>
          <a:endParaRPr lang="zh-HK" altLang="en-US" sz="2400" b="1" dirty="0"/>
        </a:p>
      </dgm:t>
    </dgm:pt>
    <dgm:pt modelId="{F8F5C435-5783-4756-9D78-967B065ACBC1}" type="parTrans" cxnId="{3F89CC86-D7D1-4E98-9A6E-8DA87996A573}">
      <dgm:prSet/>
      <dgm:spPr/>
      <dgm:t>
        <a:bodyPr/>
        <a:lstStyle/>
        <a:p>
          <a:endParaRPr lang="zh-HK" altLang="en-US" sz="2000" b="1"/>
        </a:p>
      </dgm:t>
    </dgm:pt>
    <dgm:pt modelId="{F426E930-ABE8-4C67-B6B3-CC0D38DD73AC}" type="sibTrans" cxnId="{3F89CC86-D7D1-4E98-9A6E-8DA87996A573}">
      <dgm:prSet/>
      <dgm:spPr/>
      <dgm:t>
        <a:bodyPr/>
        <a:lstStyle/>
        <a:p>
          <a:endParaRPr lang="zh-HK" altLang="en-US" sz="2000" b="1"/>
        </a:p>
      </dgm:t>
    </dgm:pt>
    <dgm:pt modelId="{3C7A3794-FDCB-41D9-9337-8BB662428D68}">
      <dgm:prSet phldrT="[文字]" custT="1"/>
      <dgm:spPr>
        <a:ln>
          <a:solidFill>
            <a:srgbClr val="990033"/>
          </a:solidFill>
        </a:ln>
      </dgm:spPr>
      <dgm:t>
        <a:bodyPr/>
        <a:lstStyle/>
        <a:p>
          <a:r>
            <a:rPr lang="zh-TW" altLang="en-US" sz="2400" b="1" dirty="0" smtClean="0"/>
            <a:t>是否需要採取即時保護兒童行動？</a:t>
          </a:r>
          <a:endParaRPr lang="zh-HK" altLang="en-US" sz="2400" b="1" dirty="0"/>
        </a:p>
      </dgm:t>
    </dgm:pt>
    <dgm:pt modelId="{433F8EF2-1452-4745-85FC-29592C031E23}" type="parTrans" cxnId="{8C4EA24C-100F-4EA9-80CB-6EF13016F19D}">
      <dgm:prSet/>
      <dgm:spPr/>
      <dgm:t>
        <a:bodyPr/>
        <a:lstStyle/>
        <a:p>
          <a:endParaRPr lang="zh-HK" altLang="en-US" sz="2000" b="1"/>
        </a:p>
      </dgm:t>
    </dgm:pt>
    <dgm:pt modelId="{76D1A596-F0EB-4AF2-9CF6-BEBBBD4F8578}" type="sibTrans" cxnId="{8C4EA24C-100F-4EA9-80CB-6EF13016F19D}">
      <dgm:prSet/>
      <dgm:spPr/>
      <dgm:t>
        <a:bodyPr/>
        <a:lstStyle/>
        <a:p>
          <a:endParaRPr lang="zh-HK" altLang="en-US" sz="2000" b="1"/>
        </a:p>
      </dgm:t>
    </dgm:pt>
    <dgm:pt modelId="{A070398E-4B6D-4960-99FC-05C50393FC3F}">
      <dgm:prSet phldrT="[文字]" custT="1"/>
      <dgm:spPr/>
      <dgm:t>
        <a:bodyPr/>
        <a:lstStyle/>
        <a:p>
          <a:r>
            <a:rPr lang="zh-TW" altLang="en-US" sz="2400" b="1" dirty="0" smtClean="0"/>
            <a:t>初步評估</a:t>
          </a:r>
          <a:endParaRPr lang="zh-HK" altLang="en-US" sz="2400" b="1" dirty="0"/>
        </a:p>
      </dgm:t>
    </dgm:pt>
    <dgm:pt modelId="{82B273D0-A73B-46DE-8764-1CD6A32A1D94}" type="parTrans" cxnId="{65184C9E-8A7B-42E9-83BA-ED7A65F838FF}">
      <dgm:prSet/>
      <dgm:spPr/>
      <dgm:t>
        <a:bodyPr/>
        <a:lstStyle/>
        <a:p>
          <a:endParaRPr lang="zh-HK" altLang="en-US" sz="2000" b="1"/>
        </a:p>
      </dgm:t>
    </dgm:pt>
    <dgm:pt modelId="{C37D04E2-06D0-4433-BE10-273E7BDC5E65}" type="sibTrans" cxnId="{65184C9E-8A7B-42E9-83BA-ED7A65F838FF}">
      <dgm:prSet/>
      <dgm:spPr/>
      <dgm:t>
        <a:bodyPr/>
        <a:lstStyle/>
        <a:p>
          <a:endParaRPr lang="zh-HK" altLang="en-US" sz="2000" b="1"/>
        </a:p>
      </dgm:t>
    </dgm:pt>
    <dgm:pt modelId="{3690AAFE-E931-48DD-BE64-E300C1CAB6B3}">
      <dgm:prSet phldrT="[文字]" custT="1"/>
      <dgm:spPr>
        <a:ln>
          <a:solidFill>
            <a:srgbClr val="990033"/>
          </a:solidFill>
        </a:ln>
      </dgm:spPr>
      <dgm:t>
        <a:bodyPr/>
        <a:lstStyle/>
        <a:p>
          <a:r>
            <a:rPr lang="zh-TW" altLang="en-US" sz="2400" b="1" dirty="0" smtClean="0"/>
            <a:t>是否有理由相信／懷疑兒童受到傷害／虐待？</a:t>
          </a:r>
          <a:endParaRPr lang="zh-HK" altLang="en-US" sz="2400" b="1" dirty="0"/>
        </a:p>
      </dgm:t>
    </dgm:pt>
    <dgm:pt modelId="{34E0B8E6-0EBB-44D6-B4E7-AABA1AD757AE}" type="parTrans" cxnId="{E9B1FD6A-21D5-4C4E-A704-B011ADCB5A92}">
      <dgm:prSet/>
      <dgm:spPr/>
      <dgm:t>
        <a:bodyPr/>
        <a:lstStyle/>
        <a:p>
          <a:endParaRPr lang="zh-HK" altLang="en-US" sz="2000" b="1"/>
        </a:p>
      </dgm:t>
    </dgm:pt>
    <dgm:pt modelId="{6D4F18A8-5D73-4122-9614-DFF4A56142B2}" type="sibTrans" cxnId="{E9B1FD6A-21D5-4C4E-A704-B011ADCB5A92}">
      <dgm:prSet/>
      <dgm:spPr/>
      <dgm:t>
        <a:bodyPr/>
        <a:lstStyle/>
        <a:p>
          <a:endParaRPr lang="zh-HK" altLang="en-US" sz="2000" b="1"/>
        </a:p>
      </dgm:t>
    </dgm:pt>
    <dgm:pt modelId="{67172E66-A60D-4895-BA01-FA4115864E3C}" type="pres">
      <dgm:prSet presAssocID="{9C85C30B-527F-49BD-8579-388E8E008E6F}" presName="hierChild1" presStyleCnt="0">
        <dgm:presLayoutVars>
          <dgm:chPref val="1"/>
          <dgm:dir/>
          <dgm:animOne val="branch"/>
          <dgm:animLvl val="lvl"/>
          <dgm:resizeHandles/>
        </dgm:presLayoutVars>
      </dgm:prSet>
      <dgm:spPr/>
      <dgm:t>
        <a:bodyPr/>
        <a:lstStyle/>
        <a:p>
          <a:endParaRPr lang="zh-HK" altLang="en-US"/>
        </a:p>
      </dgm:t>
    </dgm:pt>
    <dgm:pt modelId="{8C5E144D-F179-48AF-A639-238FCDBD4B59}" type="pres">
      <dgm:prSet presAssocID="{1A5EF517-26DF-492B-B4DE-37C5224EF0B0}" presName="hierRoot1" presStyleCnt="0"/>
      <dgm:spPr/>
    </dgm:pt>
    <dgm:pt modelId="{75912C2A-3D35-4E3A-8282-9D7E8D349E97}" type="pres">
      <dgm:prSet presAssocID="{1A5EF517-26DF-492B-B4DE-37C5224EF0B0}" presName="composite" presStyleCnt="0"/>
      <dgm:spPr/>
    </dgm:pt>
    <dgm:pt modelId="{6AD72431-EC55-4F39-81B3-A920219BE0E6}" type="pres">
      <dgm:prSet presAssocID="{1A5EF517-26DF-492B-B4DE-37C5224EF0B0}" presName="background" presStyleLbl="node0" presStyleIdx="0" presStyleCnt="1"/>
      <dgm:spPr>
        <a:solidFill>
          <a:srgbClr val="00B050"/>
        </a:solidFill>
      </dgm:spPr>
      <dgm:t>
        <a:bodyPr/>
        <a:lstStyle/>
        <a:p>
          <a:endParaRPr lang="zh-HK" altLang="en-US"/>
        </a:p>
      </dgm:t>
    </dgm:pt>
    <dgm:pt modelId="{57FB8428-76DA-42C6-8E0A-51247E08EDA7}" type="pres">
      <dgm:prSet presAssocID="{1A5EF517-26DF-492B-B4DE-37C5224EF0B0}" presName="text" presStyleLbl="fgAcc0" presStyleIdx="0" presStyleCnt="1">
        <dgm:presLayoutVars>
          <dgm:chPref val="3"/>
        </dgm:presLayoutVars>
      </dgm:prSet>
      <dgm:spPr/>
      <dgm:t>
        <a:bodyPr/>
        <a:lstStyle/>
        <a:p>
          <a:endParaRPr lang="zh-HK" altLang="en-US"/>
        </a:p>
      </dgm:t>
    </dgm:pt>
    <dgm:pt modelId="{D80C993C-3EE0-44BA-9239-BF748E076EFE}" type="pres">
      <dgm:prSet presAssocID="{1A5EF517-26DF-492B-B4DE-37C5224EF0B0}" presName="hierChild2" presStyleCnt="0"/>
      <dgm:spPr/>
    </dgm:pt>
    <dgm:pt modelId="{B0EEB9B5-360C-4058-BDDE-58DB54CB1C8F}" type="pres">
      <dgm:prSet presAssocID="{F8F5C435-5783-4756-9D78-967B065ACBC1}" presName="Name10" presStyleLbl="parChTrans1D2" presStyleIdx="0" presStyleCnt="2"/>
      <dgm:spPr/>
      <dgm:t>
        <a:bodyPr/>
        <a:lstStyle/>
        <a:p>
          <a:endParaRPr lang="zh-HK" altLang="en-US"/>
        </a:p>
      </dgm:t>
    </dgm:pt>
    <dgm:pt modelId="{12AA99F3-A404-46C5-9BE3-2218CAD99FF5}" type="pres">
      <dgm:prSet presAssocID="{EA7F7519-4FB1-4611-B7E5-43F4B025B3CE}" presName="hierRoot2" presStyleCnt="0"/>
      <dgm:spPr/>
    </dgm:pt>
    <dgm:pt modelId="{57B8A51E-016D-4DD8-A7D5-6B2F0DA1FA1B}" type="pres">
      <dgm:prSet presAssocID="{EA7F7519-4FB1-4611-B7E5-43F4B025B3CE}" presName="composite2" presStyleCnt="0"/>
      <dgm:spPr/>
    </dgm:pt>
    <dgm:pt modelId="{E878C413-A1AD-48F0-ADF3-5D277E17F8FB}" type="pres">
      <dgm:prSet presAssocID="{EA7F7519-4FB1-4611-B7E5-43F4B025B3CE}" presName="background2" presStyleLbl="node2" presStyleIdx="0" presStyleCnt="2"/>
      <dgm:spPr/>
    </dgm:pt>
    <dgm:pt modelId="{ABDC8350-E7D7-4EFB-BE33-5EFB5973CB3E}" type="pres">
      <dgm:prSet presAssocID="{EA7F7519-4FB1-4611-B7E5-43F4B025B3CE}" presName="text2" presStyleLbl="fgAcc2" presStyleIdx="0" presStyleCnt="2">
        <dgm:presLayoutVars>
          <dgm:chPref val="3"/>
        </dgm:presLayoutVars>
      </dgm:prSet>
      <dgm:spPr/>
      <dgm:t>
        <a:bodyPr/>
        <a:lstStyle/>
        <a:p>
          <a:endParaRPr lang="zh-HK" altLang="en-US"/>
        </a:p>
      </dgm:t>
    </dgm:pt>
    <dgm:pt modelId="{BD7BBC4F-BC7B-44AD-8C7F-A197F2C61949}" type="pres">
      <dgm:prSet presAssocID="{EA7F7519-4FB1-4611-B7E5-43F4B025B3CE}" presName="hierChild3" presStyleCnt="0"/>
      <dgm:spPr/>
    </dgm:pt>
    <dgm:pt modelId="{A03D75C4-68AC-4321-A527-0330E22EF261}" type="pres">
      <dgm:prSet presAssocID="{433F8EF2-1452-4745-85FC-29592C031E23}" presName="Name17" presStyleLbl="parChTrans1D3" presStyleIdx="0" presStyleCnt="2"/>
      <dgm:spPr/>
      <dgm:t>
        <a:bodyPr/>
        <a:lstStyle/>
        <a:p>
          <a:endParaRPr lang="zh-HK" altLang="en-US"/>
        </a:p>
      </dgm:t>
    </dgm:pt>
    <dgm:pt modelId="{5EE66134-509E-46E8-A29E-85499FEFE269}" type="pres">
      <dgm:prSet presAssocID="{3C7A3794-FDCB-41D9-9337-8BB662428D68}" presName="hierRoot3" presStyleCnt="0"/>
      <dgm:spPr/>
    </dgm:pt>
    <dgm:pt modelId="{8D970B26-7CE9-45E5-8347-74D4B0DFC5A2}" type="pres">
      <dgm:prSet presAssocID="{3C7A3794-FDCB-41D9-9337-8BB662428D68}" presName="composite3" presStyleCnt="0"/>
      <dgm:spPr/>
    </dgm:pt>
    <dgm:pt modelId="{31F019F7-F977-4564-AA1A-C6D400327E9A}" type="pres">
      <dgm:prSet presAssocID="{3C7A3794-FDCB-41D9-9337-8BB662428D68}" presName="background3" presStyleLbl="node3" presStyleIdx="0" presStyleCnt="2"/>
      <dgm:spPr>
        <a:solidFill>
          <a:srgbClr val="990033"/>
        </a:solidFill>
      </dgm:spPr>
      <dgm:t>
        <a:bodyPr/>
        <a:lstStyle/>
        <a:p>
          <a:endParaRPr lang="zh-HK" altLang="en-US"/>
        </a:p>
      </dgm:t>
    </dgm:pt>
    <dgm:pt modelId="{CC7E2A54-BB6A-468E-ABF7-7DB9E8A9257C}" type="pres">
      <dgm:prSet presAssocID="{3C7A3794-FDCB-41D9-9337-8BB662428D68}" presName="text3" presStyleLbl="fgAcc3" presStyleIdx="0" presStyleCnt="2" custScaleX="131670">
        <dgm:presLayoutVars>
          <dgm:chPref val="3"/>
        </dgm:presLayoutVars>
      </dgm:prSet>
      <dgm:spPr/>
      <dgm:t>
        <a:bodyPr/>
        <a:lstStyle/>
        <a:p>
          <a:endParaRPr lang="zh-HK" altLang="en-US"/>
        </a:p>
      </dgm:t>
    </dgm:pt>
    <dgm:pt modelId="{C952BA13-0950-4429-9126-46E2B2DDD828}" type="pres">
      <dgm:prSet presAssocID="{3C7A3794-FDCB-41D9-9337-8BB662428D68}" presName="hierChild4" presStyleCnt="0"/>
      <dgm:spPr/>
    </dgm:pt>
    <dgm:pt modelId="{15604CED-7E4E-4402-B441-972AC4B3FEE9}" type="pres">
      <dgm:prSet presAssocID="{82B273D0-A73B-46DE-8764-1CD6A32A1D94}" presName="Name10" presStyleLbl="parChTrans1D2" presStyleIdx="1" presStyleCnt="2"/>
      <dgm:spPr/>
      <dgm:t>
        <a:bodyPr/>
        <a:lstStyle/>
        <a:p>
          <a:endParaRPr lang="zh-HK" altLang="en-US"/>
        </a:p>
      </dgm:t>
    </dgm:pt>
    <dgm:pt modelId="{985D4866-91FE-4F81-A649-569AB93928EF}" type="pres">
      <dgm:prSet presAssocID="{A070398E-4B6D-4960-99FC-05C50393FC3F}" presName="hierRoot2" presStyleCnt="0"/>
      <dgm:spPr/>
    </dgm:pt>
    <dgm:pt modelId="{F4C4770B-027B-4854-970F-E12539E3562F}" type="pres">
      <dgm:prSet presAssocID="{A070398E-4B6D-4960-99FC-05C50393FC3F}" presName="composite2" presStyleCnt="0"/>
      <dgm:spPr/>
    </dgm:pt>
    <dgm:pt modelId="{31F404E0-D01B-4A9B-AF9F-F323DFC26ECE}" type="pres">
      <dgm:prSet presAssocID="{A070398E-4B6D-4960-99FC-05C50393FC3F}" presName="background2" presStyleLbl="node2" presStyleIdx="1" presStyleCnt="2"/>
      <dgm:spPr/>
    </dgm:pt>
    <dgm:pt modelId="{852EFDA1-6F7F-4B1B-BB15-6E65145BA5DD}" type="pres">
      <dgm:prSet presAssocID="{A070398E-4B6D-4960-99FC-05C50393FC3F}" presName="text2" presStyleLbl="fgAcc2" presStyleIdx="1" presStyleCnt="2">
        <dgm:presLayoutVars>
          <dgm:chPref val="3"/>
        </dgm:presLayoutVars>
      </dgm:prSet>
      <dgm:spPr/>
      <dgm:t>
        <a:bodyPr/>
        <a:lstStyle/>
        <a:p>
          <a:endParaRPr lang="zh-HK" altLang="en-US"/>
        </a:p>
      </dgm:t>
    </dgm:pt>
    <dgm:pt modelId="{7EFC377D-AD62-4685-BB6A-1EC260E8ED32}" type="pres">
      <dgm:prSet presAssocID="{A070398E-4B6D-4960-99FC-05C50393FC3F}" presName="hierChild3" presStyleCnt="0"/>
      <dgm:spPr/>
    </dgm:pt>
    <dgm:pt modelId="{CFBA2A4E-92F1-4695-ACA7-E0E5DA9CCA48}" type="pres">
      <dgm:prSet presAssocID="{34E0B8E6-0EBB-44D6-B4E7-AABA1AD757AE}" presName="Name17" presStyleLbl="parChTrans1D3" presStyleIdx="1" presStyleCnt="2"/>
      <dgm:spPr/>
      <dgm:t>
        <a:bodyPr/>
        <a:lstStyle/>
        <a:p>
          <a:endParaRPr lang="zh-HK" altLang="en-US"/>
        </a:p>
      </dgm:t>
    </dgm:pt>
    <dgm:pt modelId="{0542594F-D715-4747-A2A9-464DABF7D31C}" type="pres">
      <dgm:prSet presAssocID="{3690AAFE-E931-48DD-BE64-E300C1CAB6B3}" presName="hierRoot3" presStyleCnt="0"/>
      <dgm:spPr/>
    </dgm:pt>
    <dgm:pt modelId="{2255DF07-016E-4802-9182-9C1B732492EC}" type="pres">
      <dgm:prSet presAssocID="{3690AAFE-E931-48DD-BE64-E300C1CAB6B3}" presName="composite3" presStyleCnt="0"/>
      <dgm:spPr/>
    </dgm:pt>
    <dgm:pt modelId="{90946010-56DA-4175-82B7-9FB11EBE8E34}" type="pres">
      <dgm:prSet presAssocID="{3690AAFE-E931-48DD-BE64-E300C1CAB6B3}" presName="background3" presStyleLbl="node3" presStyleIdx="1" presStyleCnt="2"/>
      <dgm:spPr>
        <a:solidFill>
          <a:srgbClr val="990033"/>
        </a:solidFill>
      </dgm:spPr>
      <dgm:t>
        <a:bodyPr/>
        <a:lstStyle/>
        <a:p>
          <a:endParaRPr lang="zh-HK" altLang="en-US"/>
        </a:p>
      </dgm:t>
    </dgm:pt>
    <dgm:pt modelId="{DA994C48-DAB5-41C8-8DF2-9657F61BB10A}" type="pres">
      <dgm:prSet presAssocID="{3690AAFE-E931-48DD-BE64-E300C1CAB6B3}" presName="text3" presStyleLbl="fgAcc3" presStyleIdx="1" presStyleCnt="2" custScaleX="124683">
        <dgm:presLayoutVars>
          <dgm:chPref val="3"/>
        </dgm:presLayoutVars>
      </dgm:prSet>
      <dgm:spPr/>
      <dgm:t>
        <a:bodyPr/>
        <a:lstStyle/>
        <a:p>
          <a:endParaRPr lang="zh-HK" altLang="en-US"/>
        </a:p>
      </dgm:t>
    </dgm:pt>
    <dgm:pt modelId="{89EFCDA6-04D5-4EF5-ACB0-ABA118D55B34}" type="pres">
      <dgm:prSet presAssocID="{3690AAFE-E931-48DD-BE64-E300C1CAB6B3}" presName="hierChild4" presStyleCnt="0"/>
      <dgm:spPr/>
    </dgm:pt>
  </dgm:ptLst>
  <dgm:cxnLst>
    <dgm:cxn modelId="{9522BF57-A61E-4372-88DE-7EEE322A7096}" type="presOf" srcId="{34E0B8E6-0EBB-44D6-B4E7-AABA1AD757AE}" destId="{CFBA2A4E-92F1-4695-ACA7-E0E5DA9CCA48}" srcOrd="0" destOrd="0" presId="urn:microsoft.com/office/officeart/2005/8/layout/hierarchy1"/>
    <dgm:cxn modelId="{C3DA66E2-A02A-4EBB-9E53-F19CC347B561}" type="presOf" srcId="{EA7F7519-4FB1-4611-B7E5-43F4B025B3CE}" destId="{ABDC8350-E7D7-4EFB-BE33-5EFB5973CB3E}" srcOrd="0" destOrd="0" presId="urn:microsoft.com/office/officeart/2005/8/layout/hierarchy1"/>
    <dgm:cxn modelId="{65184C9E-8A7B-42E9-83BA-ED7A65F838FF}" srcId="{1A5EF517-26DF-492B-B4DE-37C5224EF0B0}" destId="{A070398E-4B6D-4960-99FC-05C50393FC3F}" srcOrd="1" destOrd="0" parTransId="{82B273D0-A73B-46DE-8764-1CD6A32A1D94}" sibTransId="{C37D04E2-06D0-4433-BE10-273E7BDC5E65}"/>
    <dgm:cxn modelId="{2E6AA109-948C-4A86-8678-40096B796E55}" type="presOf" srcId="{3C7A3794-FDCB-41D9-9337-8BB662428D68}" destId="{CC7E2A54-BB6A-468E-ABF7-7DB9E8A9257C}" srcOrd="0" destOrd="0" presId="urn:microsoft.com/office/officeart/2005/8/layout/hierarchy1"/>
    <dgm:cxn modelId="{8CCE6E07-C7FC-4E04-AF16-4D0386672951}" srcId="{9C85C30B-527F-49BD-8579-388E8E008E6F}" destId="{1A5EF517-26DF-492B-B4DE-37C5224EF0B0}" srcOrd="0" destOrd="0" parTransId="{62791C3D-E31C-4387-B63F-1B71BDDC4A27}" sibTransId="{50EF3373-A977-406D-81AE-93A27A55D737}"/>
    <dgm:cxn modelId="{B5256FDC-0AF8-4A9D-99A6-1A4D9B1D8E6F}" type="presOf" srcId="{82B273D0-A73B-46DE-8764-1CD6A32A1D94}" destId="{15604CED-7E4E-4402-B441-972AC4B3FEE9}" srcOrd="0" destOrd="0" presId="urn:microsoft.com/office/officeart/2005/8/layout/hierarchy1"/>
    <dgm:cxn modelId="{17B57AFA-73B5-4A3A-91DC-6C23EA4ADA78}" type="presOf" srcId="{1A5EF517-26DF-492B-B4DE-37C5224EF0B0}" destId="{57FB8428-76DA-42C6-8E0A-51247E08EDA7}" srcOrd="0" destOrd="0" presId="urn:microsoft.com/office/officeart/2005/8/layout/hierarchy1"/>
    <dgm:cxn modelId="{8C4EA24C-100F-4EA9-80CB-6EF13016F19D}" srcId="{EA7F7519-4FB1-4611-B7E5-43F4B025B3CE}" destId="{3C7A3794-FDCB-41D9-9337-8BB662428D68}" srcOrd="0" destOrd="0" parTransId="{433F8EF2-1452-4745-85FC-29592C031E23}" sibTransId="{76D1A596-F0EB-4AF2-9CF6-BEBBBD4F8578}"/>
    <dgm:cxn modelId="{E7396FB8-89B1-4194-AB40-E514C864CB7F}" type="presOf" srcId="{F8F5C435-5783-4756-9D78-967B065ACBC1}" destId="{B0EEB9B5-360C-4058-BDDE-58DB54CB1C8F}" srcOrd="0" destOrd="0" presId="urn:microsoft.com/office/officeart/2005/8/layout/hierarchy1"/>
    <dgm:cxn modelId="{3F89CC86-D7D1-4E98-9A6E-8DA87996A573}" srcId="{1A5EF517-26DF-492B-B4DE-37C5224EF0B0}" destId="{EA7F7519-4FB1-4611-B7E5-43F4B025B3CE}" srcOrd="0" destOrd="0" parTransId="{F8F5C435-5783-4756-9D78-967B065ACBC1}" sibTransId="{F426E930-ABE8-4C67-B6B3-CC0D38DD73AC}"/>
    <dgm:cxn modelId="{01F38F03-CD52-4E4D-9887-ED3B9525BB72}" type="presOf" srcId="{3690AAFE-E931-48DD-BE64-E300C1CAB6B3}" destId="{DA994C48-DAB5-41C8-8DF2-9657F61BB10A}" srcOrd="0" destOrd="0" presId="urn:microsoft.com/office/officeart/2005/8/layout/hierarchy1"/>
    <dgm:cxn modelId="{E9B1FD6A-21D5-4C4E-A704-B011ADCB5A92}" srcId="{A070398E-4B6D-4960-99FC-05C50393FC3F}" destId="{3690AAFE-E931-48DD-BE64-E300C1CAB6B3}" srcOrd="0" destOrd="0" parTransId="{34E0B8E6-0EBB-44D6-B4E7-AABA1AD757AE}" sibTransId="{6D4F18A8-5D73-4122-9614-DFF4A56142B2}"/>
    <dgm:cxn modelId="{46781228-4D97-45B7-85AF-375C03BD2660}" type="presOf" srcId="{A070398E-4B6D-4960-99FC-05C50393FC3F}" destId="{852EFDA1-6F7F-4B1B-BB15-6E65145BA5DD}" srcOrd="0" destOrd="0" presId="urn:microsoft.com/office/officeart/2005/8/layout/hierarchy1"/>
    <dgm:cxn modelId="{5488D777-5CE8-4CF5-8D16-79E52F39A78A}" type="presOf" srcId="{9C85C30B-527F-49BD-8579-388E8E008E6F}" destId="{67172E66-A60D-4895-BA01-FA4115864E3C}" srcOrd="0" destOrd="0" presId="urn:microsoft.com/office/officeart/2005/8/layout/hierarchy1"/>
    <dgm:cxn modelId="{6C4C5F4E-E1A5-4251-9911-C99DFEC7A937}" type="presOf" srcId="{433F8EF2-1452-4745-85FC-29592C031E23}" destId="{A03D75C4-68AC-4321-A527-0330E22EF261}" srcOrd="0" destOrd="0" presId="urn:microsoft.com/office/officeart/2005/8/layout/hierarchy1"/>
    <dgm:cxn modelId="{EF22479B-C09A-484D-9B30-50F5E58DCD9F}" type="presParOf" srcId="{67172E66-A60D-4895-BA01-FA4115864E3C}" destId="{8C5E144D-F179-48AF-A639-238FCDBD4B59}" srcOrd="0" destOrd="0" presId="urn:microsoft.com/office/officeart/2005/8/layout/hierarchy1"/>
    <dgm:cxn modelId="{76FD548C-E69B-48F7-8CC6-20A8F850523C}" type="presParOf" srcId="{8C5E144D-F179-48AF-A639-238FCDBD4B59}" destId="{75912C2A-3D35-4E3A-8282-9D7E8D349E97}" srcOrd="0" destOrd="0" presId="urn:microsoft.com/office/officeart/2005/8/layout/hierarchy1"/>
    <dgm:cxn modelId="{A1F15F92-B056-4423-A9D5-A03280D8DB7C}" type="presParOf" srcId="{75912C2A-3D35-4E3A-8282-9D7E8D349E97}" destId="{6AD72431-EC55-4F39-81B3-A920219BE0E6}" srcOrd="0" destOrd="0" presId="urn:microsoft.com/office/officeart/2005/8/layout/hierarchy1"/>
    <dgm:cxn modelId="{79931139-1757-4F2F-B301-396FD51EDAC1}" type="presParOf" srcId="{75912C2A-3D35-4E3A-8282-9D7E8D349E97}" destId="{57FB8428-76DA-42C6-8E0A-51247E08EDA7}" srcOrd="1" destOrd="0" presId="urn:microsoft.com/office/officeart/2005/8/layout/hierarchy1"/>
    <dgm:cxn modelId="{D3C30FCD-F1C8-4788-B995-53D932E158E9}" type="presParOf" srcId="{8C5E144D-F179-48AF-A639-238FCDBD4B59}" destId="{D80C993C-3EE0-44BA-9239-BF748E076EFE}" srcOrd="1" destOrd="0" presId="urn:microsoft.com/office/officeart/2005/8/layout/hierarchy1"/>
    <dgm:cxn modelId="{D474F812-ED0D-4E08-AA28-37031D48C017}" type="presParOf" srcId="{D80C993C-3EE0-44BA-9239-BF748E076EFE}" destId="{B0EEB9B5-360C-4058-BDDE-58DB54CB1C8F}" srcOrd="0" destOrd="0" presId="urn:microsoft.com/office/officeart/2005/8/layout/hierarchy1"/>
    <dgm:cxn modelId="{05D01A89-C5AE-46AF-97EA-1EBE2A47B495}" type="presParOf" srcId="{D80C993C-3EE0-44BA-9239-BF748E076EFE}" destId="{12AA99F3-A404-46C5-9BE3-2218CAD99FF5}" srcOrd="1" destOrd="0" presId="urn:microsoft.com/office/officeart/2005/8/layout/hierarchy1"/>
    <dgm:cxn modelId="{6F031F78-0389-488E-BDE1-B13843D5B5AB}" type="presParOf" srcId="{12AA99F3-A404-46C5-9BE3-2218CAD99FF5}" destId="{57B8A51E-016D-4DD8-A7D5-6B2F0DA1FA1B}" srcOrd="0" destOrd="0" presId="urn:microsoft.com/office/officeart/2005/8/layout/hierarchy1"/>
    <dgm:cxn modelId="{097C1F9A-FD18-4FDE-A169-4D94A58EDD9D}" type="presParOf" srcId="{57B8A51E-016D-4DD8-A7D5-6B2F0DA1FA1B}" destId="{E878C413-A1AD-48F0-ADF3-5D277E17F8FB}" srcOrd="0" destOrd="0" presId="urn:microsoft.com/office/officeart/2005/8/layout/hierarchy1"/>
    <dgm:cxn modelId="{952E65ED-D968-434E-A094-1919A4BEACA0}" type="presParOf" srcId="{57B8A51E-016D-4DD8-A7D5-6B2F0DA1FA1B}" destId="{ABDC8350-E7D7-4EFB-BE33-5EFB5973CB3E}" srcOrd="1" destOrd="0" presId="urn:microsoft.com/office/officeart/2005/8/layout/hierarchy1"/>
    <dgm:cxn modelId="{4ACADEB2-956A-4CE9-A0C4-854EF10B8ECF}" type="presParOf" srcId="{12AA99F3-A404-46C5-9BE3-2218CAD99FF5}" destId="{BD7BBC4F-BC7B-44AD-8C7F-A197F2C61949}" srcOrd="1" destOrd="0" presId="urn:microsoft.com/office/officeart/2005/8/layout/hierarchy1"/>
    <dgm:cxn modelId="{505B5239-9123-4B90-B93E-B81EE4E1A1C0}" type="presParOf" srcId="{BD7BBC4F-BC7B-44AD-8C7F-A197F2C61949}" destId="{A03D75C4-68AC-4321-A527-0330E22EF261}" srcOrd="0" destOrd="0" presId="urn:microsoft.com/office/officeart/2005/8/layout/hierarchy1"/>
    <dgm:cxn modelId="{1FEA2A6D-2690-49F2-98F8-3DEDACC17ED0}" type="presParOf" srcId="{BD7BBC4F-BC7B-44AD-8C7F-A197F2C61949}" destId="{5EE66134-509E-46E8-A29E-85499FEFE269}" srcOrd="1" destOrd="0" presId="urn:microsoft.com/office/officeart/2005/8/layout/hierarchy1"/>
    <dgm:cxn modelId="{41D7252B-ABA6-44A8-BAC3-7C6904A3A71A}" type="presParOf" srcId="{5EE66134-509E-46E8-A29E-85499FEFE269}" destId="{8D970B26-7CE9-45E5-8347-74D4B0DFC5A2}" srcOrd="0" destOrd="0" presId="urn:microsoft.com/office/officeart/2005/8/layout/hierarchy1"/>
    <dgm:cxn modelId="{B14EBD20-BFF9-4927-B56D-F8062AD9B69D}" type="presParOf" srcId="{8D970B26-7CE9-45E5-8347-74D4B0DFC5A2}" destId="{31F019F7-F977-4564-AA1A-C6D400327E9A}" srcOrd="0" destOrd="0" presId="urn:microsoft.com/office/officeart/2005/8/layout/hierarchy1"/>
    <dgm:cxn modelId="{F11166CC-A943-4713-AEF5-6642121B395F}" type="presParOf" srcId="{8D970B26-7CE9-45E5-8347-74D4B0DFC5A2}" destId="{CC7E2A54-BB6A-468E-ABF7-7DB9E8A9257C}" srcOrd="1" destOrd="0" presId="urn:microsoft.com/office/officeart/2005/8/layout/hierarchy1"/>
    <dgm:cxn modelId="{3FB153C5-1FCF-404C-A8D7-42C52B8DF965}" type="presParOf" srcId="{5EE66134-509E-46E8-A29E-85499FEFE269}" destId="{C952BA13-0950-4429-9126-46E2B2DDD828}" srcOrd="1" destOrd="0" presId="urn:microsoft.com/office/officeart/2005/8/layout/hierarchy1"/>
    <dgm:cxn modelId="{C397767B-4E2A-4BD8-A43E-7FD46E4714B4}" type="presParOf" srcId="{D80C993C-3EE0-44BA-9239-BF748E076EFE}" destId="{15604CED-7E4E-4402-B441-972AC4B3FEE9}" srcOrd="2" destOrd="0" presId="urn:microsoft.com/office/officeart/2005/8/layout/hierarchy1"/>
    <dgm:cxn modelId="{51A91F77-8595-4D6F-9C5D-9A1B57E0C937}" type="presParOf" srcId="{D80C993C-3EE0-44BA-9239-BF748E076EFE}" destId="{985D4866-91FE-4F81-A649-569AB93928EF}" srcOrd="3" destOrd="0" presId="urn:microsoft.com/office/officeart/2005/8/layout/hierarchy1"/>
    <dgm:cxn modelId="{C3A4398B-0C5E-4860-9B48-6E4DF55B9321}" type="presParOf" srcId="{985D4866-91FE-4F81-A649-569AB93928EF}" destId="{F4C4770B-027B-4854-970F-E12539E3562F}" srcOrd="0" destOrd="0" presId="urn:microsoft.com/office/officeart/2005/8/layout/hierarchy1"/>
    <dgm:cxn modelId="{316FBDF6-664F-4308-85E3-348EFAE09D00}" type="presParOf" srcId="{F4C4770B-027B-4854-970F-E12539E3562F}" destId="{31F404E0-D01B-4A9B-AF9F-F323DFC26ECE}" srcOrd="0" destOrd="0" presId="urn:microsoft.com/office/officeart/2005/8/layout/hierarchy1"/>
    <dgm:cxn modelId="{37B17CE7-6F6E-44B8-A1C9-956182D88D7A}" type="presParOf" srcId="{F4C4770B-027B-4854-970F-E12539E3562F}" destId="{852EFDA1-6F7F-4B1B-BB15-6E65145BA5DD}" srcOrd="1" destOrd="0" presId="urn:microsoft.com/office/officeart/2005/8/layout/hierarchy1"/>
    <dgm:cxn modelId="{88563737-F9A2-4C9E-BD42-A83B1266D9B8}" type="presParOf" srcId="{985D4866-91FE-4F81-A649-569AB93928EF}" destId="{7EFC377D-AD62-4685-BB6A-1EC260E8ED32}" srcOrd="1" destOrd="0" presId="urn:microsoft.com/office/officeart/2005/8/layout/hierarchy1"/>
    <dgm:cxn modelId="{297E0311-D4BF-415E-8033-8F82383827E6}" type="presParOf" srcId="{7EFC377D-AD62-4685-BB6A-1EC260E8ED32}" destId="{CFBA2A4E-92F1-4695-ACA7-E0E5DA9CCA48}" srcOrd="0" destOrd="0" presId="urn:microsoft.com/office/officeart/2005/8/layout/hierarchy1"/>
    <dgm:cxn modelId="{A1454016-4BAE-4555-9B12-D0BFEF913CE9}" type="presParOf" srcId="{7EFC377D-AD62-4685-BB6A-1EC260E8ED32}" destId="{0542594F-D715-4747-A2A9-464DABF7D31C}" srcOrd="1" destOrd="0" presId="urn:microsoft.com/office/officeart/2005/8/layout/hierarchy1"/>
    <dgm:cxn modelId="{7738C910-A3DF-4D8D-822F-29653D55AB0F}" type="presParOf" srcId="{0542594F-D715-4747-A2A9-464DABF7D31C}" destId="{2255DF07-016E-4802-9182-9C1B732492EC}" srcOrd="0" destOrd="0" presId="urn:microsoft.com/office/officeart/2005/8/layout/hierarchy1"/>
    <dgm:cxn modelId="{8D0D69C9-67AD-4CD6-9F8B-687518F14CC1}" type="presParOf" srcId="{2255DF07-016E-4802-9182-9C1B732492EC}" destId="{90946010-56DA-4175-82B7-9FB11EBE8E34}" srcOrd="0" destOrd="0" presId="urn:microsoft.com/office/officeart/2005/8/layout/hierarchy1"/>
    <dgm:cxn modelId="{2A216577-6972-419F-9E3D-3AA8A24EE028}" type="presParOf" srcId="{2255DF07-016E-4802-9182-9C1B732492EC}" destId="{DA994C48-DAB5-41C8-8DF2-9657F61BB10A}" srcOrd="1" destOrd="0" presId="urn:microsoft.com/office/officeart/2005/8/layout/hierarchy1"/>
    <dgm:cxn modelId="{4234DFF7-08AB-432D-916E-934C285B04D6}" type="presParOf" srcId="{0542594F-D715-4747-A2A9-464DABF7D31C}" destId="{89EFCDA6-04D5-4EF5-ACB0-ABA118D55B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42131B-4E59-4F69-B9DE-6A2C6DF5E952}" type="doc">
      <dgm:prSet loTypeId="urn:microsoft.com/office/officeart/2005/8/layout/process1" loCatId="process" qsTypeId="urn:microsoft.com/office/officeart/2005/8/quickstyle/simple1" qsCatId="simple" csTypeId="urn:microsoft.com/office/officeart/2005/8/colors/accent1_2" csCatId="accent1" phldr="1"/>
      <dgm:spPr/>
    </dgm:pt>
    <dgm:pt modelId="{67BD5EC2-4B01-4BD2-850A-4514427CF1BD}">
      <dgm:prSet custT="1"/>
      <dgm:spPr>
        <a:xfrm>
          <a:off x="714" y="0"/>
          <a:ext cx="1523404" cy="596900"/>
        </a:xfrm>
        <a:solidFill>
          <a:srgbClr val="F79646">
            <a:lumMod val="20000"/>
            <a:lumOff val="80000"/>
          </a:srgbClr>
        </a:solidFill>
        <a:ln w="25400" cap="flat" cmpd="sng" algn="ctr">
          <a:solidFill>
            <a:schemeClr val="accent6">
              <a:lumMod val="40000"/>
              <a:lumOff val="60000"/>
            </a:schemeClr>
          </a:solidFill>
          <a:prstDash val="solid"/>
        </a:ln>
        <a:effectLst/>
      </dgm:spPr>
      <dgm:t>
        <a:bodyPr/>
        <a:lstStyle/>
        <a:p>
          <a:r>
            <a:rPr lang="zh-TW" altLang="en-US" sz="2000" b="1" spc="100" baseline="0" dirty="0">
              <a:solidFill>
                <a:sysClr val="windowText" lastClr="000000"/>
              </a:solidFill>
              <a:latin typeface="Calibri"/>
              <a:ea typeface="新細明體"/>
              <a:cs typeface="+mn-cs"/>
            </a:rPr>
            <a:t>有理由相信兒童受到傷害／虐待</a:t>
          </a:r>
          <a:endParaRPr lang="en-GB" sz="2000" b="1" spc="100" baseline="0" dirty="0">
            <a:solidFill>
              <a:sysClr val="windowText" lastClr="000000"/>
            </a:solidFill>
            <a:latin typeface="Calibri"/>
            <a:ea typeface="+mn-ea"/>
            <a:cs typeface="+mn-cs"/>
          </a:endParaRPr>
        </a:p>
      </dgm:t>
    </dgm:pt>
    <dgm:pt modelId="{4597E83B-2727-44D4-AF75-EE844C9C5B31}" type="parTrans" cxnId="{FEF31405-5B6A-4D2B-8467-14C3D7A87922}">
      <dgm:prSet/>
      <dgm:spPr/>
      <dgm:t>
        <a:bodyPr/>
        <a:lstStyle/>
        <a:p>
          <a:endParaRPr lang="en-GB" sz="1200" spc="100" baseline="0">
            <a:solidFill>
              <a:sysClr val="windowText" lastClr="000000"/>
            </a:solidFill>
          </a:endParaRPr>
        </a:p>
      </dgm:t>
    </dgm:pt>
    <dgm:pt modelId="{4AABB937-A31F-48B3-B57B-4648948DFB69}" type="sibTrans" cxnId="{FEF31405-5B6A-4D2B-8467-14C3D7A87922}">
      <dgm:prSet custT="1"/>
      <dgm:spPr>
        <a:xfrm>
          <a:off x="1676459" y="109547"/>
          <a:ext cx="322961" cy="377804"/>
        </a:xfrm>
        <a:solidFill>
          <a:srgbClr val="4F81BD">
            <a:tint val="60000"/>
            <a:hueOff val="0"/>
            <a:satOff val="0"/>
            <a:lumOff val="0"/>
            <a:alphaOff val="0"/>
          </a:srgbClr>
        </a:solidFill>
        <a:ln>
          <a:noFill/>
        </a:ln>
        <a:effectLst/>
      </dgm:spPr>
      <dgm:t>
        <a:bodyPr/>
        <a:lstStyle/>
        <a:p>
          <a:endParaRPr lang="en-GB" sz="1050" spc="100" baseline="0">
            <a:solidFill>
              <a:sysClr val="windowText" lastClr="000000"/>
            </a:solidFill>
            <a:latin typeface="Calibri"/>
            <a:ea typeface="+mn-ea"/>
            <a:cs typeface="+mn-cs"/>
          </a:endParaRPr>
        </a:p>
      </dgm:t>
    </dgm:pt>
    <dgm:pt modelId="{D82C7120-BD6B-4A91-BF54-B321B1F23339}">
      <dgm:prSet custT="1"/>
      <dgm:spPr>
        <a:xfrm>
          <a:off x="2133480" y="0"/>
          <a:ext cx="1523404" cy="596900"/>
        </a:xfrm>
        <a:solidFill>
          <a:srgbClr val="F79646">
            <a:lumMod val="20000"/>
            <a:lumOff val="80000"/>
          </a:srgbClr>
        </a:solidFill>
        <a:ln w="25400" cap="flat" cmpd="sng" algn="ctr">
          <a:solidFill>
            <a:schemeClr val="accent6">
              <a:lumMod val="40000"/>
              <a:lumOff val="60000"/>
            </a:schemeClr>
          </a:solidFill>
          <a:prstDash val="solid"/>
        </a:ln>
        <a:effectLst/>
      </dgm:spPr>
      <dgm:t>
        <a:bodyPr/>
        <a:lstStyle/>
        <a:p>
          <a:r>
            <a:rPr lang="zh-TW" altLang="en-US" sz="2000" b="1" spc="100" baseline="0">
              <a:solidFill>
                <a:sysClr val="windowText" lastClr="000000"/>
              </a:solidFill>
              <a:latin typeface="Calibri"/>
              <a:ea typeface="新細明體"/>
              <a:cs typeface="+mn-cs"/>
            </a:rPr>
            <a:t>保護兒童及其他相關調查</a:t>
          </a:r>
          <a:endParaRPr lang="en-GB" sz="2000" b="1" spc="100" baseline="0">
            <a:solidFill>
              <a:sysClr val="windowText" lastClr="000000"/>
            </a:solidFill>
            <a:latin typeface="Calibri"/>
            <a:ea typeface="+mn-ea"/>
            <a:cs typeface="+mn-cs"/>
          </a:endParaRPr>
        </a:p>
      </dgm:t>
    </dgm:pt>
    <dgm:pt modelId="{3AD80E8E-39C9-4250-A729-60FA4F83E1AE}" type="parTrans" cxnId="{4539DB86-E497-4B62-B7B9-AD4809A4B7A4}">
      <dgm:prSet/>
      <dgm:spPr/>
      <dgm:t>
        <a:bodyPr/>
        <a:lstStyle/>
        <a:p>
          <a:endParaRPr lang="en-GB" sz="1200" spc="100" baseline="0">
            <a:solidFill>
              <a:sysClr val="windowText" lastClr="000000"/>
            </a:solidFill>
          </a:endParaRPr>
        </a:p>
      </dgm:t>
    </dgm:pt>
    <dgm:pt modelId="{0BAAC97B-5A8A-410D-BE10-DAF1EC4D30CD}" type="sibTrans" cxnId="{4539DB86-E497-4B62-B7B9-AD4809A4B7A4}">
      <dgm:prSet/>
      <dgm:spPr/>
      <dgm:t>
        <a:bodyPr/>
        <a:lstStyle/>
        <a:p>
          <a:endParaRPr lang="en-GB" sz="1200" spc="100" baseline="0">
            <a:solidFill>
              <a:sysClr val="windowText" lastClr="000000"/>
            </a:solidFill>
          </a:endParaRPr>
        </a:p>
      </dgm:t>
    </dgm:pt>
    <dgm:pt modelId="{56E805A7-A682-4764-9BAF-35625FDE98B3}" type="pres">
      <dgm:prSet presAssocID="{0042131B-4E59-4F69-B9DE-6A2C6DF5E952}" presName="Name0" presStyleCnt="0">
        <dgm:presLayoutVars>
          <dgm:dir/>
          <dgm:resizeHandles val="exact"/>
        </dgm:presLayoutVars>
      </dgm:prSet>
      <dgm:spPr/>
    </dgm:pt>
    <dgm:pt modelId="{C6D50D95-055B-4D88-9B29-C9138E665E90}" type="pres">
      <dgm:prSet presAssocID="{67BD5EC2-4B01-4BD2-850A-4514427CF1BD}" presName="node" presStyleLbl="node1" presStyleIdx="0" presStyleCnt="2">
        <dgm:presLayoutVars>
          <dgm:bulletEnabled val="1"/>
        </dgm:presLayoutVars>
      </dgm:prSet>
      <dgm:spPr>
        <a:prstGeom prst="roundRect">
          <a:avLst>
            <a:gd name="adj" fmla="val 10000"/>
          </a:avLst>
        </a:prstGeom>
      </dgm:spPr>
      <dgm:t>
        <a:bodyPr/>
        <a:lstStyle/>
        <a:p>
          <a:endParaRPr lang="en-GB"/>
        </a:p>
      </dgm:t>
    </dgm:pt>
    <dgm:pt modelId="{F7DAB9E6-6D0E-460D-83B5-CC28D6141E38}" type="pres">
      <dgm:prSet presAssocID="{4AABB937-A31F-48B3-B57B-4648948DFB69}" presName="sibTrans" presStyleLbl="sibTrans2D1" presStyleIdx="0" presStyleCnt="1"/>
      <dgm:spPr>
        <a:prstGeom prst="rightArrow">
          <a:avLst>
            <a:gd name="adj1" fmla="val 60000"/>
            <a:gd name="adj2" fmla="val 50000"/>
          </a:avLst>
        </a:prstGeom>
      </dgm:spPr>
      <dgm:t>
        <a:bodyPr/>
        <a:lstStyle/>
        <a:p>
          <a:endParaRPr lang="en-GB"/>
        </a:p>
      </dgm:t>
    </dgm:pt>
    <dgm:pt modelId="{984DFA96-DAFC-4D0E-9A23-549389FE728C}" type="pres">
      <dgm:prSet presAssocID="{4AABB937-A31F-48B3-B57B-4648948DFB69}" presName="connectorText" presStyleLbl="sibTrans2D1" presStyleIdx="0" presStyleCnt="1"/>
      <dgm:spPr/>
      <dgm:t>
        <a:bodyPr/>
        <a:lstStyle/>
        <a:p>
          <a:endParaRPr lang="en-GB"/>
        </a:p>
      </dgm:t>
    </dgm:pt>
    <dgm:pt modelId="{EFEDA527-553C-4609-9F71-D4D249755C64}" type="pres">
      <dgm:prSet presAssocID="{D82C7120-BD6B-4A91-BF54-B321B1F23339}" presName="node" presStyleLbl="node1" presStyleIdx="1" presStyleCnt="2" custLinFactNeighborY="-1453">
        <dgm:presLayoutVars>
          <dgm:bulletEnabled val="1"/>
        </dgm:presLayoutVars>
      </dgm:prSet>
      <dgm:spPr>
        <a:prstGeom prst="roundRect">
          <a:avLst>
            <a:gd name="adj" fmla="val 10000"/>
          </a:avLst>
        </a:prstGeom>
      </dgm:spPr>
      <dgm:t>
        <a:bodyPr/>
        <a:lstStyle/>
        <a:p>
          <a:endParaRPr lang="en-GB"/>
        </a:p>
      </dgm:t>
    </dgm:pt>
  </dgm:ptLst>
  <dgm:cxnLst>
    <dgm:cxn modelId="{4539DB86-E497-4B62-B7B9-AD4809A4B7A4}" srcId="{0042131B-4E59-4F69-B9DE-6A2C6DF5E952}" destId="{D82C7120-BD6B-4A91-BF54-B321B1F23339}" srcOrd="1" destOrd="0" parTransId="{3AD80E8E-39C9-4250-A729-60FA4F83E1AE}" sibTransId="{0BAAC97B-5A8A-410D-BE10-DAF1EC4D30CD}"/>
    <dgm:cxn modelId="{12DCDAB3-5652-438A-9002-04ED5F398954}" type="presOf" srcId="{67BD5EC2-4B01-4BD2-850A-4514427CF1BD}" destId="{C6D50D95-055B-4D88-9B29-C9138E665E90}" srcOrd="0" destOrd="0" presId="urn:microsoft.com/office/officeart/2005/8/layout/process1"/>
    <dgm:cxn modelId="{55F046D1-A4AB-4B80-8D92-DFC551849CCF}" type="presOf" srcId="{D82C7120-BD6B-4A91-BF54-B321B1F23339}" destId="{EFEDA527-553C-4609-9F71-D4D249755C64}" srcOrd="0" destOrd="0" presId="urn:microsoft.com/office/officeart/2005/8/layout/process1"/>
    <dgm:cxn modelId="{EFFCF61C-55A9-4393-A405-A2A9E9BF4462}" type="presOf" srcId="{0042131B-4E59-4F69-B9DE-6A2C6DF5E952}" destId="{56E805A7-A682-4764-9BAF-35625FDE98B3}" srcOrd="0" destOrd="0" presId="urn:microsoft.com/office/officeart/2005/8/layout/process1"/>
    <dgm:cxn modelId="{FEF31405-5B6A-4D2B-8467-14C3D7A87922}" srcId="{0042131B-4E59-4F69-B9DE-6A2C6DF5E952}" destId="{67BD5EC2-4B01-4BD2-850A-4514427CF1BD}" srcOrd="0" destOrd="0" parTransId="{4597E83B-2727-44D4-AF75-EE844C9C5B31}" sibTransId="{4AABB937-A31F-48B3-B57B-4648948DFB69}"/>
    <dgm:cxn modelId="{6FD7E4B8-43A1-42A5-ABDB-71DB7C31C8D9}" type="presOf" srcId="{4AABB937-A31F-48B3-B57B-4648948DFB69}" destId="{F7DAB9E6-6D0E-460D-83B5-CC28D6141E38}" srcOrd="0" destOrd="0" presId="urn:microsoft.com/office/officeart/2005/8/layout/process1"/>
    <dgm:cxn modelId="{17893069-DFBC-42A9-AD44-250CAD645D07}" type="presOf" srcId="{4AABB937-A31F-48B3-B57B-4648948DFB69}" destId="{984DFA96-DAFC-4D0E-9A23-549389FE728C}" srcOrd="1" destOrd="0" presId="urn:microsoft.com/office/officeart/2005/8/layout/process1"/>
    <dgm:cxn modelId="{D370C109-7944-4BCA-B31E-4FD88C8D3BE2}" type="presParOf" srcId="{56E805A7-A682-4764-9BAF-35625FDE98B3}" destId="{C6D50D95-055B-4D88-9B29-C9138E665E90}" srcOrd="0" destOrd="0" presId="urn:microsoft.com/office/officeart/2005/8/layout/process1"/>
    <dgm:cxn modelId="{42D52FA2-2C8C-4294-9828-2255122FFD0F}" type="presParOf" srcId="{56E805A7-A682-4764-9BAF-35625FDE98B3}" destId="{F7DAB9E6-6D0E-460D-83B5-CC28D6141E38}" srcOrd="1" destOrd="0" presId="urn:microsoft.com/office/officeart/2005/8/layout/process1"/>
    <dgm:cxn modelId="{880CBF13-DB4A-4ABC-AE12-842A82F3E650}" type="presParOf" srcId="{F7DAB9E6-6D0E-460D-83B5-CC28D6141E38}" destId="{984DFA96-DAFC-4D0E-9A23-549389FE728C}" srcOrd="0" destOrd="0" presId="urn:microsoft.com/office/officeart/2005/8/layout/process1"/>
    <dgm:cxn modelId="{1EC71577-5BD2-43D4-B2F6-29E64E708206}" type="presParOf" srcId="{56E805A7-A682-4764-9BAF-35625FDE98B3}" destId="{EFEDA527-553C-4609-9F71-D4D249755C6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42131B-4E59-4F69-B9DE-6A2C6DF5E952}" type="doc">
      <dgm:prSet loTypeId="urn:microsoft.com/office/officeart/2005/8/layout/process1" loCatId="process" qsTypeId="urn:microsoft.com/office/officeart/2005/8/quickstyle/simple1" qsCatId="simple" csTypeId="urn:microsoft.com/office/officeart/2005/8/colors/accent1_2" csCatId="accent1" phldr="1"/>
      <dgm:spPr/>
    </dgm:pt>
    <dgm:pt modelId="{67BD5EC2-4B01-4BD2-850A-4514427CF1BD}">
      <dgm:prSet custT="1"/>
      <dgm:spPr>
        <a:xfrm>
          <a:off x="2499" y="0"/>
          <a:ext cx="1521916" cy="596900"/>
        </a:xfrm>
        <a:solidFill>
          <a:srgbClr val="4BACC6">
            <a:lumMod val="20000"/>
            <a:lumOff val="80000"/>
          </a:srgbClr>
        </a:solidFill>
        <a:ln w="25400" cap="flat" cmpd="sng" algn="ctr">
          <a:solidFill>
            <a:schemeClr val="tx2">
              <a:lumMod val="20000"/>
              <a:lumOff val="80000"/>
            </a:schemeClr>
          </a:solidFill>
          <a:prstDash val="solid"/>
        </a:ln>
        <a:effectLst/>
      </dgm:spPr>
      <dgm:t>
        <a:bodyPr/>
        <a:lstStyle/>
        <a:p>
          <a:r>
            <a:rPr lang="zh-TW" altLang="en-US" sz="2000" b="1" spc="100" baseline="0" dirty="0">
              <a:solidFill>
                <a:sysClr val="windowText" lastClr="000000"/>
              </a:solidFill>
              <a:latin typeface="Calibri"/>
              <a:ea typeface="新細明體"/>
              <a:cs typeface="+mn-cs"/>
            </a:rPr>
            <a:t>不屬於兒童受到傷害／虐待，但該家庭有其他問題或危機</a:t>
          </a:r>
          <a:endParaRPr lang="en-GB" sz="2000" b="1" spc="100" baseline="0" dirty="0">
            <a:solidFill>
              <a:sysClr val="windowText" lastClr="000000"/>
            </a:solidFill>
            <a:latin typeface="Calibri"/>
            <a:ea typeface="+mn-ea"/>
            <a:cs typeface="+mn-cs"/>
          </a:endParaRPr>
        </a:p>
      </dgm:t>
    </dgm:pt>
    <dgm:pt modelId="{4597E83B-2727-44D4-AF75-EE844C9C5B31}" type="parTrans" cxnId="{FEF31405-5B6A-4D2B-8467-14C3D7A87922}">
      <dgm:prSet/>
      <dgm:spPr/>
      <dgm:t>
        <a:bodyPr/>
        <a:lstStyle/>
        <a:p>
          <a:endParaRPr lang="en-GB" sz="2000" spc="100" baseline="0">
            <a:solidFill>
              <a:sysClr val="windowText" lastClr="000000"/>
            </a:solidFill>
          </a:endParaRPr>
        </a:p>
      </dgm:t>
    </dgm:pt>
    <dgm:pt modelId="{4AABB937-A31F-48B3-B57B-4648948DFB69}" type="sibTrans" cxnId="{FEF31405-5B6A-4D2B-8467-14C3D7A87922}">
      <dgm:prSet custT="1"/>
      <dgm:spPr>
        <a:xfrm>
          <a:off x="1676608" y="109732"/>
          <a:ext cx="322646" cy="377435"/>
        </a:xfrm>
        <a:solidFill>
          <a:srgbClr val="4F81BD">
            <a:tint val="60000"/>
            <a:hueOff val="0"/>
            <a:satOff val="0"/>
            <a:lumOff val="0"/>
            <a:alphaOff val="0"/>
          </a:srgbClr>
        </a:solidFill>
        <a:ln>
          <a:noFill/>
        </a:ln>
        <a:effectLst/>
      </dgm:spPr>
      <dgm:t>
        <a:bodyPr/>
        <a:lstStyle/>
        <a:p>
          <a:endParaRPr lang="en-GB" sz="1600" spc="100" baseline="0">
            <a:solidFill>
              <a:sysClr val="windowText" lastClr="000000"/>
            </a:solidFill>
            <a:latin typeface="Calibri"/>
            <a:ea typeface="+mn-ea"/>
            <a:cs typeface="+mn-cs"/>
          </a:endParaRPr>
        </a:p>
      </dgm:t>
    </dgm:pt>
    <dgm:pt modelId="{D82C7120-BD6B-4A91-BF54-B321B1F23339}">
      <dgm:prSet custT="1"/>
      <dgm:spPr>
        <a:xfrm>
          <a:off x="2133183" y="0"/>
          <a:ext cx="1521916" cy="596900"/>
        </a:xfrm>
        <a:solidFill>
          <a:srgbClr val="4BACC6">
            <a:lumMod val="20000"/>
            <a:lumOff val="80000"/>
          </a:srgbClr>
        </a:solidFill>
        <a:ln w="25400" cap="flat" cmpd="sng" algn="ctr">
          <a:solidFill>
            <a:schemeClr val="tx2">
              <a:lumMod val="20000"/>
              <a:lumOff val="80000"/>
            </a:schemeClr>
          </a:solidFill>
          <a:prstDash val="solid"/>
        </a:ln>
        <a:effectLst/>
      </dgm:spPr>
      <dgm:t>
        <a:bodyPr/>
        <a:lstStyle/>
        <a:p>
          <a:r>
            <a:rPr lang="zh-TW" altLang="en-US" sz="2000" b="1" spc="100" baseline="0">
              <a:solidFill>
                <a:sysClr val="windowText" lastClr="000000"/>
              </a:solidFill>
              <a:latin typeface="Calibri"/>
              <a:ea typeface="新細明體"/>
              <a:cs typeface="+mn-cs"/>
            </a:rPr>
            <a:t>繼續協助該家庭或轉介予適當單位跟進</a:t>
          </a:r>
          <a:endParaRPr lang="en-GB" sz="2000" b="1" spc="100" baseline="0">
            <a:solidFill>
              <a:sysClr val="windowText" lastClr="000000"/>
            </a:solidFill>
            <a:latin typeface="Calibri"/>
            <a:ea typeface="+mn-ea"/>
            <a:cs typeface="+mn-cs"/>
          </a:endParaRPr>
        </a:p>
      </dgm:t>
    </dgm:pt>
    <dgm:pt modelId="{3AD80E8E-39C9-4250-A729-60FA4F83E1AE}" type="parTrans" cxnId="{4539DB86-E497-4B62-B7B9-AD4809A4B7A4}">
      <dgm:prSet/>
      <dgm:spPr/>
      <dgm:t>
        <a:bodyPr/>
        <a:lstStyle/>
        <a:p>
          <a:endParaRPr lang="en-GB" sz="2000" spc="100" baseline="0">
            <a:solidFill>
              <a:sysClr val="windowText" lastClr="000000"/>
            </a:solidFill>
          </a:endParaRPr>
        </a:p>
      </dgm:t>
    </dgm:pt>
    <dgm:pt modelId="{0BAAC97B-5A8A-410D-BE10-DAF1EC4D30CD}" type="sibTrans" cxnId="{4539DB86-E497-4B62-B7B9-AD4809A4B7A4}">
      <dgm:prSet/>
      <dgm:spPr/>
      <dgm:t>
        <a:bodyPr/>
        <a:lstStyle/>
        <a:p>
          <a:endParaRPr lang="en-GB" sz="2000" spc="100" baseline="0">
            <a:solidFill>
              <a:sysClr val="windowText" lastClr="000000"/>
            </a:solidFill>
          </a:endParaRPr>
        </a:p>
      </dgm:t>
    </dgm:pt>
    <dgm:pt modelId="{56E805A7-A682-4764-9BAF-35625FDE98B3}" type="pres">
      <dgm:prSet presAssocID="{0042131B-4E59-4F69-B9DE-6A2C6DF5E952}" presName="Name0" presStyleCnt="0">
        <dgm:presLayoutVars>
          <dgm:dir/>
          <dgm:resizeHandles val="exact"/>
        </dgm:presLayoutVars>
      </dgm:prSet>
      <dgm:spPr/>
    </dgm:pt>
    <dgm:pt modelId="{C6D50D95-055B-4D88-9B29-C9138E665E90}" type="pres">
      <dgm:prSet presAssocID="{67BD5EC2-4B01-4BD2-850A-4514427CF1BD}" presName="node" presStyleLbl="node1" presStyleIdx="0" presStyleCnt="2" custLinFactNeighborX="-1291" custLinFactNeighborY="-4277">
        <dgm:presLayoutVars>
          <dgm:bulletEnabled val="1"/>
        </dgm:presLayoutVars>
      </dgm:prSet>
      <dgm:spPr>
        <a:prstGeom prst="roundRect">
          <a:avLst>
            <a:gd name="adj" fmla="val 10000"/>
          </a:avLst>
        </a:prstGeom>
      </dgm:spPr>
      <dgm:t>
        <a:bodyPr/>
        <a:lstStyle/>
        <a:p>
          <a:endParaRPr lang="en-GB"/>
        </a:p>
      </dgm:t>
    </dgm:pt>
    <dgm:pt modelId="{F7DAB9E6-6D0E-460D-83B5-CC28D6141E38}" type="pres">
      <dgm:prSet presAssocID="{4AABB937-A31F-48B3-B57B-4648948DFB69}" presName="sibTrans" presStyleLbl="sibTrans2D1" presStyleIdx="0" presStyleCnt="1"/>
      <dgm:spPr>
        <a:prstGeom prst="rightArrow">
          <a:avLst>
            <a:gd name="adj1" fmla="val 60000"/>
            <a:gd name="adj2" fmla="val 50000"/>
          </a:avLst>
        </a:prstGeom>
      </dgm:spPr>
      <dgm:t>
        <a:bodyPr/>
        <a:lstStyle/>
        <a:p>
          <a:endParaRPr lang="en-GB"/>
        </a:p>
      </dgm:t>
    </dgm:pt>
    <dgm:pt modelId="{984DFA96-DAFC-4D0E-9A23-549389FE728C}" type="pres">
      <dgm:prSet presAssocID="{4AABB937-A31F-48B3-B57B-4648948DFB69}" presName="connectorText" presStyleLbl="sibTrans2D1" presStyleIdx="0" presStyleCnt="1"/>
      <dgm:spPr/>
      <dgm:t>
        <a:bodyPr/>
        <a:lstStyle/>
        <a:p>
          <a:endParaRPr lang="en-GB"/>
        </a:p>
      </dgm:t>
    </dgm:pt>
    <dgm:pt modelId="{EFEDA527-553C-4609-9F71-D4D249755C64}" type="pres">
      <dgm:prSet presAssocID="{D82C7120-BD6B-4A91-BF54-B321B1F23339}" presName="node" presStyleLbl="node1" presStyleIdx="1" presStyleCnt="2" custLinFactNeighborY="-4277">
        <dgm:presLayoutVars>
          <dgm:bulletEnabled val="1"/>
        </dgm:presLayoutVars>
      </dgm:prSet>
      <dgm:spPr>
        <a:prstGeom prst="roundRect">
          <a:avLst>
            <a:gd name="adj" fmla="val 10000"/>
          </a:avLst>
        </a:prstGeom>
      </dgm:spPr>
      <dgm:t>
        <a:bodyPr/>
        <a:lstStyle/>
        <a:p>
          <a:endParaRPr lang="en-GB"/>
        </a:p>
      </dgm:t>
    </dgm:pt>
  </dgm:ptLst>
  <dgm:cxnLst>
    <dgm:cxn modelId="{EF368D55-F98C-47D1-8639-3160812CA953}" type="presOf" srcId="{D82C7120-BD6B-4A91-BF54-B321B1F23339}" destId="{EFEDA527-553C-4609-9F71-D4D249755C64}" srcOrd="0" destOrd="0" presId="urn:microsoft.com/office/officeart/2005/8/layout/process1"/>
    <dgm:cxn modelId="{9EBF7A29-F83E-400B-A559-C371FD799D16}" type="presOf" srcId="{4AABB937-A31F-48B3-B57B-4648948DFB69}" destId="{984DFA96-DAFC-4D0E-9A23-549389FE728C}" srcOrd="1" destOrd="0" presId="urn:microsoft.com/office/officeart/2005/8/layout/process1"/>
    <dgm:cxn modelId="{C93F3323-D347-411E-B9BA-B68B88B3C36D}" type="presOf" srcId="{4AABB937-A31F-48B3-B57B-4648948DFB69}" destId="{F7DAB9E6-6D0E-460D-83B5-CC28D6141E38}" srcOrd="0" destOrd="0" presId="urn:microsoft.com/office/officeart/2005/8/layout/process1"/>
    <dgm:cxn modelId="{FEF31405-5B6A-4D2B-8467-14C3D7A87922}" srcId="{0042131B-4E59-4F69-B9DE-6A2C6DF5E952}" destId="{67BD5EC2-4B01-4BD2-850A-4514427CF1BD}" srcOrd="0" destOrd="0" parTransId="{4597E83B-2727-44D4-AF75-EE844C9C5B31}" sibTransId="{4AABB937-A31F-48B3-B57B-4648948DFB69}"/>
    <dgm:cxn modelId="{260632A6-9159-468F-9FB9-5C6FF3F6034C}" type="presOf" srcId="{67BD5EC2-4B01-4BD2-850A-4514427CF1BD}" destId="{C6D50D95-055B-4D88-9B29-C9138E665E90}" srcOrd="0" destOrd="0" presId="urn:microsoft.com/office/officeart/2005/8/layout/process1"/>
    <dgm:cxn modelId="{4539DB86-E497-4B62-B7B9-AD4809A4B7A4}" srcId="{0042131B-4E59-4F69-B9DE-6A2C6DF5E952}" destId="{D82C7120-BD6B-4A91-BF54-B321B1F23339}" srcOrd="1" destOrd="0" parTransId="{3AD80E8E-39C9-4250-A729-60FA4F83E1AE}" sibTransId="{0BAAC97B-5A8A-410D-BE10-DAF1EC4D30CD}"/>
    <dgm:cxn modelId="{001BA4A2-5698-4412-A8EB-7D11BFD0461A}" type="presOf" srcId="{0042131B-4E59-4F69-B9DE-6A2C6DF5E952}" destId="{56E805A7-A682-4764-9BAF-35625FDE98B3}" srcOrd="0" destOrd="0" presId="urn:microsoft.com/office/officeart/2005/8/layout/process1"/>
    <dgm:cxn modelId="{53338BCE-BA9B-4931-8D31-C20432D53669}" type="presParOf" srcId="{56E805A7-A682-4764-9BAF-35625FDE98B3}" destId="{C6D50D95-055B-4D88-9B29-C9138E665E90}" srcOrd="0" destOrd="0" presId="urn:microsoft.com/office/officeart/2005/8/layout/process1"/>
    <dgm:cxn modelId="{80CA63C5-07FC-4F42-941A-BE5E21877483}" type="presParOf" srcId="{56E805A7-A682-4764-9BAF-35625FDE98B3}" destId="{F7DAB9E6-6D0E-460D-83B5-CC28D6141E38}" srcOrd="1" destOrd="0" presId="urn:microsoft.com/office/officeart/2005/8/layout/process1"/>
    <dgm:cxn modelId="{E50A2D34-505F-4AA1-83F5-3AFFD7D87995}" type="presParOf" srcId="{F7DAB9E6-6D0E-460D-83B5-CC28D6141E38}" destId="{984DFA96-DAFC-4D0E-9A23-549389FE728C}" srcOrd="0" destOrd="0" presId="urn:microsoft.com/office/officeart/2005/8/layout/process1"/>
    <dgm:cxn modelId="{5897279F-8713-4B19-A097-6B79D9B79DA4}" type="presParOf" srcId="{56E805A7-A682-4764-9BAF-35625FDE98B3}" destId="{EFEDA527-553C-4609-9F71-D4D249755C64}" srcOrd="2" destOrd="0" presId="urn:microsoft.com/office/officeart/2005/8/layout/process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42131B-4E59-4F69-B9DE-6A2C6DF5E952}" type="doc">
      <dgm:prSet loTypeId="urn:microsoft.com/office/officeart/2005/8/layout/process1" loCatId="process" qsTypeId="urn:microsoft.com/office/officeart/2005/8/quickstyle/simple1" qsCatId="simple" csTypeId="urn:microsoft.com/office/officeart/2005/8/colors/accent1_2" csCatId="accent1" phldr="1"/>
      <dgm:spPr/>
    </dgm:pt>
    <dgm:pt modelId="{67BD5EC2-4B01-4BD2-850A-4514427CF1BD}">
      <dgm:prSet custT="1"/>
      <dgm:spPr>
        <a:xfrm>
          <a:off x="2499" y="0"/>
          <a:ext cx="1521916" cy="596900"/>
        </a:xfrm>
        <a:solidFill>
          <a:srgbClr val="9BBB59">
            <a:lumMod val="20000"/>
            <a:lumOff val="80000"/>
          </a:srgbClr>
        </a:solidFill>
        <a:ln w="25400" cap="flat" cmpd="sng" algn="ctr">
          <a:solidFill>
            <a:schemeClr val="bg2">
              <a:lumMod val="90000"/>
            </a:schemeClr>
          </a:solidFill>
          <a:prstDash val="solid"/>
        </a:ln>
        <a:effectLst/>
      </dgm:spPr>
      <dgm:t>
        <a:bodyPr/>
        <a:lstStyle/>
        <a:p>
          <a:r>
            <a:rPr lang="zh-TW" altLang="en-US" sz="2000" b="1" spc="100" baseline="0">
              <a:solidFill>
                <a:sysClr val="windowText" lastClr="000000"/>
              </a:solidFill>
              <a:latin typeface="Calibri"/>
              <a:ea typeface="新細明體"/>
              <a:cs typeface="+mn-cs"/>
            </a:rPr>
            <a:t>不屬於兒童受到傷害／虐待，該家庭亦沒有其他問題</a:t>
          </a:r>
          <a:endParaRPr lang="en-GB" sz="2000" b="1" spc="100" baseline="0">
            <a:solidFill>
              <a:sysClr val="windowText" lastClr="000000"/>
            </a:solidFill>
            <a:latin typeface="Calibri"/>
            <a:ea typeface="+mn-ea"/>
            <a:cs typeface="+mn-cs"/>
          </a:endParaRPr>
        </a:p>
      </dgm:t>
    </dgm:pt>
    <dgm:pt modelId="{4597E83B-2727-44D4-AF75-EE844C9C5B31}" type="parTrans" cxnId="{FEF31405-5B6A-4D2B-8467-14C3D7A87922}">
      <dgm:prSet/>
      <dgm:spPr/>
      <dgm:t>
        <a:bodyPr/>
        <a:lstStyle/>
        <a:p>
          <a:endParaRPr lang="en-GB" sz="2000" spc="100" baseline="0">
            <a:solidFill>
              <a:sysClr val="windowText" lastClr="000000"/>
            </a:solidFill>
          </a:endParaRPr>
        </a:p>
      </dgm:t>
    </dgm:pt>
    <dgm:pt modelId="{4AABB937-A31F-48B3-B57B-4648948DFB69}" type="sibTrans" cxnId="{FEF31405-5B6A-4D2B-8467-14C3D7A87922}">
      <dgm:prSet custT="1"/>
      <dgm:spPr>
        <a:xfrm>
          <a:off x="1676608" y="109732"/>
          <a:ext cx="322646" cy="377435"/>
        </a:xfrm>
        <a:solidFill>
          <a:srgbClr val="4F81BD">
            <a:tint val="60000"/>
            <a:hueOff val="0"/>
            <a:satOff val="0"/>
            <a:lumOff val="0"/>
            <a:alphaOff val="0"/>
          </a:srgbClr>
        </a:solidFill>
        <a:ln>
          <a:noFill/>
        </a:ln>
        <a:effectLst/>
      </dgm:spPr>
      <dgm:t>
        <a:bodyPr/>
        <a:lstStyle/>
        <a:p>
          <a:endParaRPr lang="en-GB" sz="1600" spc="100" baseline="0">
            <a:solidFill>
              <a:sysClr val="windowText" lastClr="000000"/>
            </a:solidFill>
            <a:latin typeface="Calibri"/>
            <a:ea typeface="+mn-ea"/>
            <a:cs typeface="+mn-cs"/>
          </a:endParaRPr>
        </a:p>
      </dgm:t>
    </dgm:pt>
    <dgm:pt modelId="{41309ABE-85A3-4CA9-B6F0-79C68988AA0E}">
      <dgm:prSet custT="1"/>
      <dgm:spPr>
        <a:xfrm>
          <a:off x="2133183" y="0"/>
          <a:ext cx="1521916" cy="596900"/>
        </a:xfrm>
        <a:solidFill>
          <a:srgbClr val="9BBB59">
            <a:lumMod val="20000"/>
            <a:lumOff val="80000"/>
          </a:srgbClr>
        </a:solidFill>
        <a:ln w="25400" cap="flat" cmpd="sng" algn="ctr">
          <a:solidFill>
            <a:schemeClr val="bg2">
              <a:lumMod val="90000"/>
            </a:schemeClr>
          </a:solidFill>
          <a:prstDash val="solid"/>
        </a:ln>
        <a:effectLst/>
      </dgm:spPr>
      <dgm:t>
        <a:bodyPr/>
        <a:lstStyle/>
        <a:p>
          <a:r>
            <a:rPr lang="zh-TW" altLang="en-US" sz="2000" b="1" spc="100" baseline="0">
              <a:solidFill>
                <a:sysClr val="windowText" lastClr="000000"/>
              </a:solidFill>
              <a:latin typeface="Calibri"/>
              <a:ea typeface="新細明體"/>
              <a:cs typeface="+mn-cs"/>
            </a:rPr>
            <a:t>結束評估</a:t>
          </a:r>
          <a:endParaRPr lang="en-GB" sz="2000" b="1" spc="100" baseline="0">
            <a:solidFill>
              <a:sysClr val="windowText" lastClr="000000"/>
            </a:solidFill>
            <a:latin typeface="Calibri"/>
            <a:ea typeface="+mn-ea"/>
            <a:cs typeface="+mn-cs"/>
          </a:endParaRPr>
        </a:p>
      </dgm:t>
    </dgm:pt>
    <dgm:pt modelId="{6F6A4DD0-A8A8-4B37-895C-B8FAF4C6759C}" type="parTrans" cxnId="{227AD15B-4D5F-4131-98D3-DE5CABEF329F}">
      <dgm:prSet/>
      <dgm:spPr/>
      <dgm:t>
        <a:bodyPr/>
        <a:lstStyle/>
        <a:p>
          <a:endParaRPr lang="en-GB" sz="3200" spc="100" baseline="0">
            <a:solidFill>
              <a:sysClr val="windowText" lastClr="000000"/>
            </a:solidFill>
          </a:endParaRPr>
        </a:p>
      </dgm:t>
    </dgm:pt>
    <dgm:pt modelId="{11FDF651-15F6-4A9E-8665-7EC5FA1CB26F}" type="sibTrans" cxnId="{227AD15B-4D5F-4131-98D3-DE5CABEF329F}">
      <dgm:prSet/>
      <dgm:spPr/>
      <dgm:t>
        <a:bodyPr/>
        <a:lstStyle/>
        <a:p>
          <a:endParaRPr lang="en-GB" sz="3200" spc="100" baseline="0">
            <a:solidFill>
              <a:sysClr val="windowText" lastClr="000000"/>
            </a:solidFill>
          </a:endParaRPr>
        </a:p>
      </dgm:t>
    </dgm:pt>
    <dgm:pt modelId="{56E805A7-A682-4764-9BAF-35625FDE98B3}" type="pres">
      <dgm:prSet presAssocID="{0042131B-4E59-4F69-B9DE-6A2C6DF5E952}" presName="Name0" presStyleCnt="0">
        <dgm:presLayoutVars>
          <dgm:dir/>
          <dgm:resizeHandles val="exact"/>
        </dgm:presLayoutVars>
      </dgm:prSet>
      <dgm:spPr/>
    </dgm:pt>
    <dgm:pt modelId="{C6D50D95-055B-4D88-9B29-C9138E665E90}" type="pres">
      <dgm:prSet presAssocID="{67BD5EC2-4B01-4BD2-850A-4514427CF1BD}" presName="node" presStyleLbl="node1" presStyleIdx="0" presStyleCnt="2">
        <dgm:presLayoutVars>
          <dgm:bulletEnabled val="1"/>
        </dgm:presLayoutVars>
      </dgm:prSet>
      <dgm:spPr>
        <a:prstGeom prst="roundRect">
          <a:avLst>
            <a:gd name="adj" fmla="val 10000"/>
          </a:avLst>
        </a:prstGeom>
      </dgm:spPr>
      <dgm:t>
        <a:bodyPr/>
        <a:lstStyle/>
        <a:p>
          <a:endParaRPr lang="en-GB"/>
        </a:p>
      </dgm:t>
    </dgm:pt>
    <dgm:pt modelId="{F7DAB9E6-6D0E-460D-83B5-CC28D6141E38}" type="pres">
      <dgm:prSet presAssocID="{4AABB937-A31F-48B3-B57B-4648948DFB69}" presName="sibTrans" presStyleLbl="sibTrans2D1" presStyleIdx="0" presStyleCnt="1"/>
      <dgm:spPr>
        <a:prstGeom prst="rightArrow">
          <a:avLst>
            <a:gd name="adj1" fmla="val 60000"/>
            <a:gd name="adj2" fmla="val 50000"/>
          </a:avLst>
        </a:prstGeom>
      </dgm:spPr>
      <dgm:t>
        <a:bodyPr/>
        <a:lstStyle/>
        <a:p>
          <a:endParaRPr lang="en-GB"/>
        </a:p>
      </dgm:t>
    </dgm:pt>
    <dgm:pt modelId="{984DFA96-DAFC-4D0E-9A23-549389FE728C}" type="pres">
      <dgm:prSet presAssocID="{4AABB937-A31F-48B3-B57B-4648948DFB69}" presName="connectorText" presStyleLbl="sibTrans2D1" presStyleIdx="0" presStyleCnt="1"/>
      <dgm:spPr/>
      <dgm:t>
        <a:bodyPr/>
        <a:lstStyle/>
        <a:p>
          <a:endParaRPr lang="en-GB"/>
        </a:p>
      </dgm:t>
    </dgm:pt>
    <dgm:pt modelId="{B0E879B7-D003-4B76-B733-A39DBA3BEB71}" type="pres">
      <dgm:prSet presAssocID="{41309ABE-85A3-4CA9-B6F0-79C68988AA0E}" presName="node" presStyleLbl="node1" presStyleIdx="1" presStyleCnt="2">
        <dgm:presLayoutVars>
          <dgm:bulletEnabled val="1"/>
        </dgm:presLayoutVars>
      </dgm:prSet>
      <dgm:spPr>
        <a:prstGeom prst="roundRect">
          <a:avLst>
            <a:gd name="adj" fmla="val 10000"/>
          </a:avLst>
        </a:prstGeom>
      </dgm:spPr>
      <dgm:t>
        <a:bodyPr/>
        <a:lstStyle/>
        <a:p>
          <a:endParaRPr lang="en-GB"/>
        </a:p>
      </dgm:t>
    </dgm:pt>
  </dgm:ptLst>
  <dgm:cxnLst>
    <dgm:cxn modelId="{059D0285-A207-4A83-AB30-865135B990AE}" type="presOf" srcId="{4AABB937-A31F-48B3-B57B-4648948DFB69}" destId="{984DFA96-DAFC-4D0E-9A23-549389FE728C}" srcOrd="1" destOrd="0" presId="urn:microsoft.com/office/officeart/2005/8/layout/process1"/>
    <dgm:cxn modelId="{8B34C903-7DCF-42E8-8A37-9C4C72F2DF5D}" type="presOf" srcId="{4AABB937-A31F-48B3-B57B-4648948DFB69}" destId="{F7DAB9E6-6D0E-460D-83B5-CC28D6141E38}" srcOrd="0" destOrd="0" presId="urn:microsoft.com/office/officeart/2005/8/layout/process1"/>
    <dgm:cxn modelId="{FEF31405-5B6A-4D2B-8467-14C3D7A87922}" srcId="{0042131B-4E59-4F69-B9DE-6A2C6DF5E952}" destId="{67BD5EC2-4B01-4BD2-850A-4514427CF1BD}" srcOrd="0" destOrd="0" parTransId="{4597E83B-2727-44D4-AF75-EE844C9C5B31}" sibTransId="{4AABB937-A31F-48B3-B57B-4648948DFB69}"/>
    <dgm:cxn modelId="{90563405-C33E-41C5-B4B9-B4A91F9491A9}" type="presOf" srcId="{41309ABE-85A3-4CA9-B6F0-79C68988AA0E}" destId="{B0E879B7-D003-4B76-B733-A39DBA3BEB71}" srcOrd="0" destOrd="0" presId="urn:microsoft.com/office/officeart/2005/8/layout/process1"/>
    <dgm:cxn modelId="{227AD15B-4D5F-4131-98D3-DE5CABEF329F}" srcId="{0042131B-4E59-4F69-B9DE-6A2C6DF5E952}" destId="{41309ABE-85A3-4CA9-B6F0-79C68988AA0E}" srcOrd="1" destOrd="0" parTransId="{6F6A4DD0-A8A8-4B37-895C-B8FAF4C6759C}" sibTransId="{11FDF651-15F6-4A9E-8665-7EC5FA1CB26F}"/>
    <dgm:cxn modelId="{D82BE88B-D39A-4D08-9A32-41AFF9DF93BF}" type="presOf" srcId="{0042131B-4E59-4F69-B9DE-6A2C6DF5E952}" destId="{56E805A7-A682-4764-9BAF-35625FDE98B3}" srcOrd="0" destOrd="0" presId="urn:microsoft.com/office/officeart/2005/8/layout/process1"/>
    <dgm:cxn modelId="{51127ADC-779E-40F7-A60A-6C60F1BA68EC}" type="presOf" srcId="{67BD5EC2-4B01-4BD2-850A-4514427CF1BD}" destId="{C6D50D95-055B-4D88-9B29-C9138E665E90}" srcOrd="0" destOrd="0" presId="urn:microsoft.com/office/officeart/2005/8/layout/process1"/>
    <dgm:cxn modelId="{AFA757E3-9CBB-44B1-9971-F35D4B87D3D6}" type="presParOf" srcId="{56E805A7-A682-4764-9BAF-35625FDE98B3}" destId="{C6D50D95-055B-4D88-9B29-C9138E665E90}" srcOrd="0" destOrd="0" presId="urn:microsoft.com/office/officeart/2005/8/layout/process1"/>
    <dgm:cxn modelId="{27FE7855-226B-4164-8535-7128BFBBD3C6}" type="presParOf" srcId="{56E805A7-A682-4764-9BAF-35625FDE98B3}" destId="{F7DAB9E6-6D0E-460D-83B5-CC28D6141E38}" srcOrd="1" destOrd="0" presId="urn:microsoft.com/office/officeart/2005/8/layout/process1"/>
    <dgm:cxn modelId="{686EF297-FD8A-443E-8B4C-A8D0E5B778FF}" type="presParOf" srcId="{F7DAB9E6-6D0E-460D-83B5-CC28D6141E38}" destId="{984DFA96-DAFC-4D0E-9A23-549389FE728C}" srcOrd="0" destOrd="0" presId="urn:microsoft.com/office/officeart/2005/8/layout/process1"/>
    <dgm:cxn modelId="{0A2C2BD9-8696-4657-8E39-C8AC0C2E0B7B}" type="presParOf" srcId="{56E805A7-A682-4764-9BAF-35625FDE98B3}" destId="{B0E879B7-D003-4B76-B733-A39DBA3BEB71}"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042131B-4E59-4F69-B9DE-6A2C6DF5E952}" type="doc">
      <dgm:prSet loTypeId="urn:microsoft.com/office/officeart/2005/8/layout/process1" loCatId="process" qsTypeId="urn:microsoft.com/office/officeart/2005/8/quickstyle/simple1" qsCatId="simple" csTypeId="urn:microsoft.com/office/officeart/2005/8/colors/accent1_2" csCatId="accent1" phldr="1"/>
      <dgm:spPr/>
    </dgm:pt>
    <dgm:pt modelId="{67BD5EC2-4B01-4BD2-850A-4514427CF1BD}">
      <dgm:prSet custT="1"/>
      <dgm:spPr>
        <a:xfrm>
          <a:off x="714" y="0"/>
          <a:ext cx="1523404" cy="596900"/>
        </a:xfrm>
        <a:solidFill>
          <a:srgbClr val="8064A2">
            <a:lumMod val="20000"/>
            <a:lumOff val="80000"/>
          </a:srgbClr>
        </a:solidFill>
        <a:ln w="25400" cap="flat" cmpd="sng" algn="ctr">
          <a:solidFill>
            <a:schemeClr val="accent1">
              <a:lumMod val="40000"/>
              <a:lumOff val="60000"/>
            </a:schemeClr>
          </a:solidFill>
          <a:prstDash val="solid"/>
        </a:ln>
        <a:effectLst/>
      </dgm:spPr>
      <dgm:t>
        <a:bodyPr/>
        <a:lstStyle/>
        <a:p>
          <a:r>
            <a:rPr lang="zh-TW" altLang="en-US" sz="2000" b="1" spc="100" baseline="0" dirty="0">
              <a:solidFill>
                <a:sysClr val="windowText" lastClr="000000"/>
              </a:solidFill>
              <a:latin typeface="Calibri"/>
              <a:ea typeface="新細明體"/>
              <a:cs typeface="+mn-cs"/>
            </a:rPr>
            <a:t>所得資料未足夠作出評估</a:t>
          </a:r>
          <a:endParaRPr lang="en-GB" sz="2000" b="1" spc="100" baseline="0" dirty="0">
            <a:solidFill>
              <a:sysClr val="windowText" lastClr="000000"/>
            </a:solidFill>
            <a:latin typeface="Calibri"/>
            <a:ea typeface="+mn-ea"/>
            <a:cs typeface="+mn-cs"/>
          </a:endParaRPr>
        </a:p>
      </dgm:t>
    </dgm:pt>
    <dgm:pt modelId="{4597E83B-2727-44D4-AF75-EE844C9C5B31}" type="parTrans" cxnId="{FEF31405-5B6A-4D2B-8467-14C3D7A87922}">
      <dgm:prSet/>
      <dgm:spPr/>
      <dgm:t>
        <a:bodyPr/>
        <a:lstStyle/>
        <a:p>
          <a:endParaRPr lang="en-GB" sz="2000" spc="100" baseline="0">
            <a:solidFill>
              <a:sysClr val="windowText" lastClr="000000"/>
            </a:solidFill>
          </a:endParaRPr>
        </a:p>
      </dgm:t>
    </dgm:pt>
    <dgm:pt modelId="{4AABB937-A31F-48B3-B57B-4648948DFB69}" type="sibTrans" cxnId="{FEF31405-5B6A-4D2B-8467-14C3D7A87922}">
      <dgm:prSet custT="1"/>
      <dgm:spPr>
        <a:xfrm>
          <a:off x="1676459" y="109547"/>
          <a:ext cx="322961" cy="377804"/>
        </a:xfrm>
        <a:solidFill>
          <a:srgbClr val="4F81BD">
            <a:tint val="60000"/>
            <a:hueOff val="0"/>
            <a:satOff val="0"/>
            <a:lumOff val="0"/>
            <a:alphaOff val="0"/>
          </a:srgbClr>
        </a:solidFill>
        <a:ln>
          <a:noFill/>
        </a:ln>
        <a:effectLst/>
      </dgm:spPr>
      <dgm:t>
        <a:bodyPr/>
        <a:lstStyle/>
        <a:p>
          <a:endParaRPr lang="en-GB" sz="2000" spc="100" baseline="0">
            <a:solidFill>
              <a:sysClr val="windowText" lastClr="000000"/>
            </a:solidFill>
            <a:latin typeface="Calibri"/>
            <a:ea typeface="+mn-ea"/>
            <a:cs typeface="+mn-cs"/>
          </a:endParaRPr>
        </a:p>
      </dgm:t>
    </dgm:pt>
    <dgm:pt modelId="{D82C7120-BD6B-4A91-BF54-B321B1F23339}">
      <dgm:prSet custT="1"/>
      <dgm:spPr>
        <a:xfrm>
          <a:off x="2133480" y="0"/>
          <a:ext cx="1523404" cy="596900"/>
        </a:xfrm>
        <a:solidFill>
          <a:srgbClr val="8064A2">
            <a:lumMod val="20000"/>
            <a:lumOff val="80000"/>
          </a:srgbClr>
        </a:solidFill>
        <a:ln w="25400" cap="flat" cmpd="sng" algn="ctr">
          <a:solidFill>
            <a:schemeClr val="accent1">
              <a:lumMod val="40000"/>
              <a:lumOff val="60000"/>
            </a:schemeClr>
          </a:solidFill>
          <a:prstDash val="solid"/>
        </a:ln>
        <a:effectLst/>
      </dgm:spPr>
      <dgm:t>
        <a:bodyPr/>
        <a:lstStyle/>
        <a:p>
          <a:r>
            <a:rPr lang="zh-TW" altLang="en-US" sz="2000" b="1" spc="100" baseline="0">
              <a:solidFill>
                <a:sysClr val="windowText" lastClr="000000"/>
              </a:solidFill>
              <a:latin typeface="Calibri"/>
              <a:ea typeface="新細明體"/>
              <a:cs typeface="+mn-cs"/>
            </a:rPr>
            <a:t>進一步了解情況</a:t>
          </a:r>
          <a:endParaRPr lang="en-GB" sz="2000" b="1" spc="100" baseline="0">
            <a:solidFill>
              <a:sysClr val="windowText" lastClr="000000"/>
            </a:solidFill>
            <a:latin typeface="Calibri"/>
            <a:ea typeface="+mn-ea"/>
            <a:cs typeface="+mn-cs"/>
          </a:endParaRPr>
        </a:p>
      </dgm:t>
    </dgm:pt>
    <dgm:pt modelId="{3AD80E8E-39C9-4250-A729-60FA4F83E1AE}" type="parTrans" cxnId="{4539DB86-E497-4B62-B7B9-AD4809A4B7A4}">
      <dgm:prSet/>
      <dgm:spPr/>
      <dgm:t>
        <a:bodyPr/>
        <a:lstStyle/>
        <a:p>
          <a:endParaRPr lang="en-GB" sz="2000" spc="100" baseline="0">
            <a:solidFill>
              <a:sysClr val="windowText" lastClr="000000"/>
            </a:solidFill>
          </a:endParaRPr>
        </a:p>
      </dgm:t>
    </dgm:pt>
    <dgm:pt modelId="{0BAAC97B-5A8A-410D-BE10-DAF1EC4D30CD}" type="sibTrans" cxnId="{4539DB86-E497-4B62-B7B9-AD4809A4B7A4}">
      <dgm:prSet/>
      <dgm:spPr/>
      <dgm:t>
        <a:bodyPr/>
        <a:lstStyle/>
        <a:p>
          <a:endParaRPr lang="en-GB" sz="2000" spc="100" baseline="0">
            <a:solidFill>
              <a:sysClr val="windowText" lastClr="000000"/>
            </a:solidFill>
          </a:endParaRPr>
        </a:p>
      </dgm:t>
    </dgm:pt>
    <dgm:pt modelId="{56E805A7-A682-4764-9BAF-35625FDE98B3}" type="pres">
      <dgm:prSet presAssocID="{0042131B-4E59-4F69-B9DE-6A2C6DF5E952}" presName="Name0" presStyleCnt="0">
        <dgm:presLayoutVars>
          <dgm:dir/>
          <dgm:resizeHandles val="exact"/>
        </dgm:presLayoutVars>
      </dgm:prSet>
      <dgm:spPr/>
    </dgm:pt>
    <dgm:pt modelId="{C6D50D95-055B-4D88-9B29-C9138E665E90}" type="pres">
      <dgm:prSet presAssocID="{67BD5EC2-4B01-4BD2-850A-4514427CF1BD}" presName="node" presStyleLbl="node1" presStyleIdx="0" presStyleCnt="2">
        <dgm:presLayoutVars>
          <dgm:bulletEnabled val="1"/>
        </dgm:presLayoutVars>
      </dgm:prSet>
      <dgm:spPr>
        <a:prstGeom prst="roundRect">
          <a:avLst>
            <a:gd name="adj" fmla="val 10000"/>
          </a:avLst>
        </a:prstGeom>
      </dgm:spPr>
      <dgm:t>
        <a:bodyPr/>
        <a:lstStyle/>
        <a:p>
          <a:endParaRPr lang="en-GB"/>
        </a:p>
      </dgm:t>
    </dgm:pt>
    <dgm:pt modelId="{F7DAB9E6-6D0E-460D-83B5-CC28D6141E38}" type="pres">
      <dgm:prSet presAssocID="{4AABB937-A31F-48B3-B57B-4648948DFB69}" presName="sibTrans" presStyleLbl="sibTrans2D1" presStyleIdx="0" presStyleCnt="1"/>
      <dgm:spPr>
        <a:prstGeom prst="rightArrow">
          <a:avLst>
            <a:gd name="adj1" fmla="val 60000"/>
            <a:gd name="adj2" fmla="val 50000"/>
          </a:avLst>
        </a:prstGeom>
      </dgm:spPr>
      <dgm:t>
        <a:bodyPr/>
        <a:lstStyle/>
        <a:p>
          <a:endParaRPr lang="en-GB"/>
        </a:p>
      </dgm:t>
    </dgm:pt>
    <dgm:pt modelId="{984DFA96-DAFC-4D0E-9A23-549389FE728C}" type="pres">
      <dgm:prSet presAssocID="{4AABB937-A31F-48B3-B57B-4648948DFB69}" presName="connectorText" presStyleLbl="sibTrans2D1" presStyleIdx="0" presStyleCnt="1"/>
      <dgm:spPr/>
      <dgm:t>
        <a:bodyPr/>
        <a:lstStyle/>
        <a:p>
          <a:endParaRPr lang="en-GB"/>
        </a:p>
      </dgm:t>
    </dgm:pt>
    <dgm:pt modelId="{EFEDA527-553C-4609-9F71-D4D249755C64}" type="pres">
      <dgm:prSet presAssocID="{D82C7120-BD6B-4A91-BF54-B321B1F23339}" presName="node" presStyleLbl="node1" presStyleIdx="1" presStyleCnt="2">
        <dgm:presLayoutVars>
          <dgm:bulletEnabled val="1"/>
        </dgm:presLayoutVars>
      </dgm:prSet>
      <dgm:spPr>
        <a:prstGeom prst="roundRect">
          <a:avLst>
            <a:gd name="adj" fmla="val 10000"/>
          </a:avLst>
        </a:prstGeom>
      </dgm:spPr>
      <dgm:t>
        <a:bodyPr/>
        <a:lstStyle/>
        <a:p>
          <a:endParaRPr lang="en-GB"/>
        </a:p>
      </dgm:t>
    </dgm:pt>
  </dgm:ptLst>
  <dgm:cxnLst>
    <dgm:cxn modelId="{F4BF6BDE-4B11-490C-8CF3-38F054CAED8D}" type="presOf" srcId="{4AABB937-A31F-48B3-B57B-4648948DFB69}" destId="{F7DAB9E6-6D0E-460D-83B5-CC28D6141E38}" srcOrd="0" destOrd="0" presId="urn:microsoft.com/office/officeart/2005/8/layout/process1"/>
    <dgm:cxn modelId="{627FB393-38E1-44BD-B393-9B146D75DDBE}" type="presOf" srcId="{4AABB937-A31F-48B3-B57B-4648948DFB69}" destId="{984DFA96-DAFC-4D0E-9A23-549389FE728C}" srcOrd="1" destOrd="0" presId="urn:microsoft.com/office/officeart/2005/8/layout/process1"/>
    <dgm:cxn modelId="{144E6ADD-DE14-4422-9269-267EC13182C3}" type="presOf" srcId="{0042131B-4E59-4F69-B9DE-6A2C6DF5E952}" destId="{56E805A7-A682-4764-9BAF-35625FDE98B3}" srcOrd="0" destOrd="0" presId="urn:microsoft.com/office/officeart/2005/8/layout/process1"/>
    <dgm:cxn modelId="{FEF31405-5B6A-4D2B-8467-14C3D7A87922}" srcId="{0042131B-4E59-4F69-B9DE-6A2C6DF5E952}" destId="{67BD5EC2-4B01-4BD2-850A-4514427CF1BD}" srcOrd="0" destOrd="0" parTransId="{4597E83B-2727-44D4-AF75-EE844C9C5B31}" sibTransId="{4AABB937-A31F-48B3-B57B-4648948DFB69}"/>
    <dgm:cxn modelId="{52B8E704-F221-4B16-B075-A7BE57D7B411}" type="presOf" srcId="{D82C7120-BD6B-4A91-BF54-B321B1F23339}" destId="{EFEDA527-553C-4609-9F71-D4D249755C64}" srcOrd="0" destOrd="0" presId="urn:microsoft.com/office/officeart/2005/8/layout/process1"/>
    <dgm:cxn modelId="{4539DB86-E497-4B62-B7B9-AD4809A4B7A4}" srcId="{0042131B-4E59-4F69-B9DE-6A2C6DF5E952}" destId="{D82C7120-BD6B-4A91-BF54-B321B1F23339}" srcOrd="1" destOrd="0" parTransId="{3AD80E8E-39C9-4250-A729-60FA4F83E1AE}" sibTransId="{0BAAC97B-5A8A-410D-BE10-DAF1EC4D30CD}"/>
    <dgm:cxn modelId="{D9E6E528-2178-42BC-BF1A-A5B4A315DFD4}" type="presOf" srcId="{67BD5EC2-4B01-4BD2-850A-4514427CF1BD}" destId="{C6D50D95-055B-4D88-9B29-C9138E665E90}" srcOrd="0" destOrd="0" presId="urn:microsoft.com/office/officeart/2005/8/layout/process1"/>
    <dgm:cxn modelId="{E44C11C6-D4AA-48FA-A85E-34B3CB7C2FBB}" type="presParOf" srcId="{56E805A7-A682-4764-9BAF-35625FDE98B3}" destId="{C6D50D95-055B-4D88-9B29-C9138E665E90}" srcOrd="0" destOrd="0" presId="urn:microsoft.com/office/officeart/2005/8/layout/process1"/>
    <dgm:cxn modelId="{14CAC062-ACBB-4896-8983-56F67944A7B7}" type="presParOf" srcId="{56E805A7-A682-4764-9BAF-35625FDE98B3}" destId="{F7DAB9E6-6D0E-460D-83B5-CC28D6141E38}" srcOrd="1" destOrd="0" presId="urn:microsoft.com/office/officeart/2005/8/layout/process1"/>
    <dgm:cxn modelId="{A082DCBB-2012-44A2-B76B-23032655AAE3}" type="presParOf" srcId="{F7DAB9E6-6D0E-460D-83B5-CC28D6141E38}" destId="{984DFA96-DAFC-4D0E-9A23-549389FE728C}" srcOrd="0" destOrd="0" presId="urn:microsoft.com/office/officeart/2005/8/layout/process1"/>
    <dgm:cxn modelId="{89F3510C-B640-40B7-A924-4E2ACCE1BFE4}" type="presParOf" srcId="{56E805A7-A682-4764-9BAF-35625FDE98B3}" destId="{EFEDA527-553C-4609-9F71-D4D249755C64}" srcOrd="2" destOrd="0" presId="urn:microsoft.com/office/officeart/2005/8/layout/process1"/>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042131B-4E59-4F69-B9DE-6A2C6DF5E952}" type="doc">
      <dgm:prSet loTypeId="urn:microsoft.com/office/officeart/2005/8/layout/process1" loCatId="process" qsTypeId="urn:microsoft.com/office/officeart/2005/8/quickstyle/simple1" qsCatId="simple" csTypeId="urn:microsoft.com/office/officeart/2005/8/colors/accent1_2" csCatId="accent1" phldr="1"/>
      <dgm:spPr/>
    </dgm:pt>
    <dgm:pt modelId="{67BD5EC2-4B01-4BD2-850A-4514427CF1BD}">
      <dgm:prSet custT="1"/>
      <dgm:spPr>
        <a:xfrm>
          <a:off x="714" y="0"/>
          <a:ext cx="1523404" cy="596900"/>
        </a:xfrm>
        <a:solidFill>
          <a:srgbClr val="F79646">
            <a:lumMod val="20000"/>
            <a:lumOff val="80000"/>
          </a:srgbClr>
        </a:solidFill>
        <a:ln w="25400" cap="flat" cmpd="sng" algn="ctr">
          <a:solidFill>
            <a:schemeClr val="accent6">
              <a:lumMod val="40000"/>
              <a:lumOff val="60000"/>
            </a:schemeClr>
          </a:solidFill>
          <a:prstDash val="solid"/>
        </a:ln>
        <a:effectLst/>
      </dgm:spPr>
      <dgm:t>
        <a:bodyPr/>
        <a:lstStyle/>
        <a:p>
          <a:r>
            <a:rPr lang="zh-TW" altLang="en-US" sz="2000" b="1" spc="100" baseline="0" dirty="0">
              <a:solidFill>
                <a:sysClr val="windowText" lastClr="000000"/>
              </a:solidFill>
              <a:latin typeface="Calibri"/>
              <a:ea typeface="新細明體"/>
              <a:cs typeface="+mn-cs"/>
            </a:rPr>
            <a:t>有</a:t>
          </a:r>
          <a:r>
            <a:rPr lang="zh-TW" altLang="en-US" sz="2000" b="1" spc="100" baseline="0" dirty="0" smtClean="0">
              <a:solidFill>
                <a:sysClr val="windowText" lastClr="000000"/>
              </a:solidFill>
              <a:latin typeface="Calibri"/>
              <a:ea typeface="新細明體"/>
              <a:cs typeface="+mn-cs"/>
            </a:rPr>
            <a:t>理由懷疑兒童</a:t>
          </a:r>
          <a:r>
            <a:rPr lang="zh-TW" altLang="en-US" sz="2000" b="1" spc="100" baseline="0" dirty="0">
              <a:solidFill>
                <a:sysClr val="windowText" lastClr="000000"/>
              </a:solidFill>
              <a:latin typeface="Calibri"/>
              <a:ea typeface="新細明體"/>
              <a:cs typeface="+mn-cs"/>
            </a:rPr>
            <a:t>受到傷害／虐待</a:t>
          </a:r>
          <a:endParaRPr lang="en-GB" sz="2000" b="1" spc="100" baseline="0" dirty="0">
            <a:solidFill>
              <a:sysClr val="windowText" lastClr="000000"/>
            </a:solidFill>
            <a:latin typeface="Calibri"/>
            <a:ea typeface="+mn-ea"/>
            <a:cs typeface="+mn-cs"/>
          </a:endParaRPr>
        </a:p>
      </dgm:t>
    </dgm:pt>
    <dgm:pt modelId="{4597E83B-2727-44D4-AF75-EE844C9C5B31}" type="parTrans" cxnId="{FEF31405-5B6A-4D2B-8467-14C3D7A87922}">
      <dgm:prSet/>
      <dgm:spPr/>
      <dgm:t>
        <a:bodyPr/>
        <a:lstStyle/>
        <a:p>
          <a:endParaRPr lang="en-GB" sz="2000" spc="100" baseline="0">
            <a:solidFill>
              <a:sysClr val="windowText" lastClr="000000"/>
            </a:solidFill>
          </a:endParaRPr>
        </a:p>
      </dgm:t>
    </dgm:pt>
    <dgm:pt modelId="{4AABB937-A31F-48B3-B57B-4648948DFB69}" type="sibTrans" cxnId="{FEF31405-5B6A-4D2B-8467-14C3D7A87922}">
      <dgm:prSet custT="1"/>
      <dgm:spPr>
        <a:xfrm>
          <a:off x="1676459" y="109547"/>
          <a:ext cx="322961" cy="377804"/>
        </a:xfrm>
        <a:solidFill>
          <a:srgbClr val="4F81BD">
            <a:tint val="60000"/>
            <a:hueOff val="0"/>
            <a:satOff val="0"/>
            <a:lumOff val="0"/>
            <a:alphaOff val="0"/>
          </a:srgbClr>
        </a:solidFill>
        <a:ln>
          <a:noFill/>
        </a:ln>
        <a:effectLst/>
      </dgm:spPr>
      <dgm:t>
        <a:bodyPr/>
        <a:lstStyle/>
        <a:p>
          <a:endParaRPr lang="en-GB" sz="1600" spc="100" baseline="0">
            <a:solidFill>
              <a:sysClr val="windowText" lastClr="000000"/>
            </a:solidFill>
            <a:latin typeface="Calibri"/>
            <a:ea typeface="+mn-ea"/>
            <a:cs typeface="+mn-cs"/>
          </a:endParaRPr>
        </a:p>
      </dgm:t>
    </dgm:pt>
    <dgm:pt modelId="{D82C7120-BD6B-4A91-BF54-B321B1F23339}">
      <dgm:prSet custT="1"/>
      <dgm:spPr>
        <a:xfrm>
          <a:off x="2133480" y="0"/>
          <a:ext cx="1523404" cy="596900"/>
        </a:xfrm>
        <a:solidFill>
          <a:srgbClr val="F79646">
            <a:lumMod val="20000"/>
            <a:lumOff val="80000"/>
          </a:srgbClr>
        </a:solidFill>
        <a:ln w="25400" cap="flat" cmpd="sng" algn="ctr">
          <a:solidFill>
            <a:schemeClr val="accent6">
              <a:lumMod val="40000"/>
              <a:lumOff val="60000"/>
            </a:schemeClr>
          </a:solidFill>
          <a:prstDash val="solid"/>
        </a:ln>
        <a:effectLst/>
      </dgm:spPr>
      <dgm:t>
        <a:bodyPr/>
        <a:lstStyle/>
        <a:p>
          <a:r>
            <a:rPr lang="zh-TW" altLang="en-US" sz="2000" b="1" spc="100" baseline="0">
              <a:solidFill>
                <a:sysClr val="windowText" lastClr="000000"/>
              </a:solidFill>
              <a:latin typeface="Calibri"/>
              <a:ea typeface="新細明體"/>
              <a:cs typeface="+mn-cs"/>
            </a:rPr>
            <a:t>保護兒童及其他相關調查</a:t>
          </a:r>
          <a:endParaRPr lang="en-GB" sz="2000" b="1" spc="100" baseline="0">
            <a:solidFill>
              <a:sysClr val="windowText" lastClr="000000"/>
            </a:solidFill>
            <a:latin typeface="Calibri"/>
            <a:ea typeface="+mn-ea"/>
            <a:cs typeface="+mn-cs"/>
          </a:endParaRPr>
        </a:p>
      </dgm:t>
    </dgm:pt>
    <dgm:pt modelId="{3AD80E8E-39C9-4250-A729-60FA4F83E1AE}" type="parTrans" cxnId="{4539DB86-E497-4B62-B7B9-AD4809A4B7A4}">
      <dgm:prSet/>
      <dgm:spPr/>
      <dgm:t>
        <a:bodyPr/>
        <a:lstStyle/>
        <a:p>
          <a:endParaRPr lang="en-GB" sz="2000" spc="100" baseline="0">
            <a:solidFill>
              <a:sysClr val="windowText" lastClr="000000"/>
            </a:solidFill>
          </a:endParaRPr>
        </a:p>
      </dgm:t>
    </dgm:pt>
    <dgm:pt modelId="{0BAAC97B-5A8A-410D-BE10-DAF1EC4D30CD}" type="sibTrans" cxnId="{4539DB86-E497-4B62-B7B9-AD4809A4B7A4}">
      <dgm:prSet/>
      <dgm:spPr/>
      <dgm:t>
        <a:bodyPr/>
        <a:lstStyle/>
        <a:p>
          <a:endParaRPr lang="en-GB" sz="2000" spc="100" baseline="0">
            <a:solidFill>
              <a:sysClr val="windowText" lastClr="000000"/>
            </a:solidFill>
          </a:endParaRPr>
        </a:p>
      </dgm:t>
    </dgm:pt>
    <dgm:pt modelId="{56E805A7-A682-4764-9BAF-35625FDE98B3}" type="pres">
      <dgm:prSet presAssocID="{0042131B-4E59-4F69-B9DE-6A2C6DF5E952}" presName="Name0" presStyleCnt="0">
        <dgm:presLayoutVars>
          <dgm:dir/>
          <dgm:resizeHandles val="exact"/>
        </dgm:presLayoutVars>
      </dgm:prSet>
      <dgm:spPr/>
    </dgm:pt>
    <dgm:pt modelId="{C6D50D95-055B-4D88-9B29-C9138E665E90}" type="pres">
      <dgm:prSet presAssocID="{67BD5EC2-4B01-4BD2-850A-4514427CF1BD}" presName="node" presStyleLbl="node1" presStyleIdx="0" presStyleCnt="2">
        <dgm:presLayoutVars>
          <dgm:bulletEnabled val="1"/>
        </dgm:presLayoutVars>
      </dgm:prSet>
      <dgm:spPr>
        <a:prstGeom prst="roundRect">
          <a:avLst>
            <a:gd name="adj" fmla="val 10000"/>
          </a:avLst>
        </a:prstGeom>
      </dgm:spPr>
      <dgm:t>
        <a:bodyPr/>
        <a:lstStyle/>
        <a:p>
          <a:endParaRPr lang="en-GB"/>
        </a:p>
      </dgm:t>
    </dgm:pt>
    <dgm:pt modelId="{F7DAB9E6-6D0E-460D-83B5-CC28D6141E38}" type="pres">
      <dgm:prSet presAssocID="{4AABB937-A31F-48B3-B57B-4648948DFB69}" presName="sibTrans" presStyleLbl="sibTrans2D1" presStyleIdx="0" presStyleCnt="1"/>
      <dgm:spPr>
        <a:prstGeom prst="rightArrow">
          <a:avLst>
            <a:gd name="adj1" fmla="val 60000"/>
            <a:gd name="adj2" fmla="val 50000"/>
          </a:avLst>
        </a:prstGeom>
      </dgm:spPr>
      <dgm:t>
        <a:bodyPr/>
        <a:lstStyle/>
        <a:p>
          <a:endParaRPr lang="en-GB"/>
        </a:p>
      </dgm:t>
    </dgm:pt>
    <dgm:pt modelId="{984DFA96-DAFC-4D0E-9A23-549389FE728C}" type="pres">
      <dgm:prSet presAssocID="{4AABB937-A31F-48B3-B57B-4648948DFB69}" presName="connectorText" presStyleLbl="sibTrans2D1" presStyleIdx="0" presStyleCnt="1"/>
      <dgm:spPr/>
      <dgm:t>
        <a:bodyPr/>
        <a:lstStyle/>
        <a:p>
          <a:endParaRPr lang="en-GB"/>
        </a:p>
      </dgm:t>
    </dgm:pt>
    <dgm:pt modelId="{EFEDA527-553C-4609-9F71-D4D249755C64}" type="pres">
      <dgm:prSet presAssocID="{D82C7120-BD6B-4A91-BF54-B321B1F23339}" presName="node" presStyleLbl="node1" presStyleIdx="1" presStyleCnt="2" custLinFactNeighborY="-1453">
        <dgm:presLayoutVars>
          <dgm:bulletEnabled val="1"/>
        </dgm:presLayoutVars>
      </dgm:prSet>
      <dgm:spPr>
        <a:prstGeom prst="roundRect">
          <a:avLst>
            <a:gd name="adj" fmla="val 10000"/>
          </a:avLst>
        </a:prstGeom>
      </dgm:spPr>
      <dgm:t>
        <a:bodyPr/>
        <a:lstStyle/>
        <a:p>
          <a:endParaRPr lang="en-GB"/>
        </a:p>
      </dgm:t>
    </dgm:pt>
  </dgm:ptLst>
  <dgm:cxnLst>
    <dgm:cxn modelId="{8816A963-7E90-4D6C-939C-8D6F455F10AC}" type="presOf" srcId="{67BD5EC2-4B01-4BD2-850A-4514427CF1BD}" destId="{C6D50D95-055B-4D88-9B29-C9138E665E90}" srcOrd="0" destOrd="0" presId="urn:microsoft.com/office/officeart/2005/8/layout/process1"/>
    <dgm:cxn modelId="{D4DC6847-D157-44D7-877A-863F9645B05D}" type="presOf" srcId="{4AABB937-A31F-48B3-B57B-4648948DFB69}" destId="{F7DAB9E6-6D0E-460D-83B5-CC28D6141E38}" srcOrd="0" destOrd="0" presId="urn:microsoft.com/office/officeart/2005/8/layout/process1"/>
    <dgm:cxn modelId="{FEF31405-5B6A-4D2B-8467-14C3D7A87922}" srcId="{0042131B-4E59-4F69-B9DE-6A2C6DF5E952}" destId="{67BD5EC2-4B01-4BD2-850A-4514427CF1BD}" srcOrd="0" destOrd="0" parTransId="{4597E83B-2727-44D4-AF75-EE844C9C5B31}" sibTransId="{4AABB937-A31F-48B3-B57B-4648948DFB69}"/>
    <dgm:cxn modelId="{3848BEBE-3E16-42B1-B089-113E9390EFF4}" type="presOf" srcId="{4AABB937-A31F-48B3-B57B-4648948DFB69}" destId="{984DFA96-DAFC-4D0E-9A23-549389FE728C}" srcOrd="1" destOrd="0" presId="urn:microsoft.com/office/officeart/2005/8/layout/process1"/>
    <dgm:cxn modelId="{38C124FD-43B7-4A01-B07E-77F6CFFC60BF}" type="presOf" srcId="{0042131B-4E59-4F69-B9DE-6A2C6DF5E952}" destId="{56E805A7-A682-4764-9BAF-35625FDE98B3}" srcOrd="0" destOrd="0" presId="urn:microsoft.com/office/officeart/2005/8/layout/process1"/>
    <dgm:cxn modelId="{4539DB86-E497-4B62-B7B9-AD4809A4B7A4}" srcId="{0042131B-4E59-4F69-B9DE-6A2C6DF5E952}" destId="{D82C7120-BD6B-4A91-BF54-B321B1F23339}" srcOrd="1" destOrd="0" parTransId="{3AD80E8E-39C9-4250-A729-60FA4F83E1AE}" sibTransId="{0BAAC97B-5A8A-410D-BE10-DAF1EC4D30CD}"/>
    <dgm:cxn modelId="{AE5532B7-239C-4091-9689-B44E0702D93A}" type="presOf" srcId="{D82C7120-BD6B-4A91-BF54-B321B1F23339}" destId="{EFEDA527-553C-4609-9F71-D4D249755C64}" srcOrd="0" destOrd="0" presId="urn:microsoft.com/office/officeart/2005/8/layout/process1"/>
    <dgm:cxn modelId="{CF2CDD21-FDBF-47D7-9ECE-41B7CA6A47CB}" type="presParOf" srcId="{56E805A7-A682-4764-9BAF-35625FDE98B3}" destId="{C6D50D95-055B-4D88-9B29-C9138E665E90}" srcOrd="0" destOrd="0" presId="urn:microsoft.com/office/officeart/2005/8/layout/process1"/>
    <dgm:cxn modelId="{B96A1146-B205-4ECA-993B-403B3A54EA36}" type="presParOf" srcId="{56E805A7-A682-4764-9BAF-35625FDE98B3}" destId="{F7DAB9E6-6D0E-460D-83B5-CC28D6141E38}" srcOrd="1" destOrd="0" presId="urn:microsoft.com/office/officeart/2005/8/layout/process1"/>
    <dgm:cxn modelId="{65073A04-0E4A-4A10-8E17-D4F6249B671C}" type="presParOf" srcId="{F7DAB9E6-6D0E-460D-83B5-CC28D6141E38}" destId="{984DFA96-DAFC-4D0E-9A23-549389FE728C}" srcOrd="0" destOrd="0" presId="urn:microsoft.com/office/officeart/2005/8/layout/process1"/>
    <dgm:cxn modelId="{A9754D32-D423-4DA4-98FE-ACE47BBB3077}" type="presParOf" srcId="{56E805A7-A682-4764-9BAF-35625FDE98B3}" destId="{EFEDA527-553C-4609-9F71-D4D249755C64}" srcOrd="2"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2863F80-58A1-4DA6-8A57-E38CDE525C0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A1A75750-FCC7-4072-B79D-4C49F173EAE3}">
      <dgm:prSet phldrT="[文字]" custT="1"/>
      <dgm:spPr>
        <a:solidFill>
          <a:schemeClr val="bg1"/>
        </a:solidFill>
        <a:ln w="38100">
          <a:solidFill>
            <a:srgbClr val="7030A0"/>
          </a:solidFill>
        </a:ln>
      </dgm:spPr>
      <dgm:t>
        <a:bodyPr/>
        <a:lstStyle/>
        <a:p>
          <a:r>
            <a:rPr lang="zh-TW" altLang="en-US" sz="2000" dirty="0">
              <a:solidFill>
                <a:srgbClr val="7030A0"/>
              </a:solidFill>
            </a:rPr>
            <a:t>保障兒童身心安全的決定及安排</a:t>
          </a:r>
          <a:endParaRPr lang="en-GB" sz="2000" dirty="0">
            <a:solidFill>
              <a:srgbClr val="7030A0"/>
            </a:solidFill>
          </a:endParaRPr>
        </a:p>
      </dgm:t>
    </dgm:pt>
    <dgm:pt modelId="{81C709A0-912A-439C-9798-FEB1DEB827AB}" type="parTrans" cxnId="{7F8C436C-FB21-49B0-9085-0684505FAC9B}">
      <dgm:prSet/>
      <dgm:spPr/>
      <dgm:t>
        <a:bodyPr/>
        <a:lstStyle/>
        <a:p>
          <a:endParaRPr lang="en-GB" sz="2800"/>
        </a:p>
      </dgm:t>
    </dgm:pt>
    <dgm:pt modelId="{5480D935-72B8-4925-86E5-25F188147A59}" type="sibTrans" cxnId="{7F8C436C-FB21-49B0-9085-0684505FAC9B}">
      <dgm:prSet/>
      <dgm:spPr/>
      <dgm:t>
        <a:bodyPr/>
        <a:lstStyle/>
        <a:p>
          <a:endParaRPr lang="en-GB" sz="2800"/>
        </a:p>
      </dgm:t>
    </dgm:pt>
    <dgm:pt modelId="{4C587AE3-D92F-4783-A754-B108A11C0B2D}">
      <dgm:prSet phldrT="[文字]" custT="1"/>
      <dgm:spPr>
        <a:solidFill>
          <a:schemeClr val="bg1"/>
        </a:solidFill>
        <a:ln w="38100">
          <a:solidFill>
            <a:srgbClr val="33CC33"/>
          </a:solidFill>
        </a:ln>
      </dgm:spPr>
      <dgm:t>
        <a:bodyPr/>
        <a:lstStyle/>
        <a:p>
          <a:r>
            <a:rPr lang="zh-TW" altLang="en-US" sz="2800" dirty="0" smtClean="0">
              <a:solidFill>
                <a:srgbClr val="33CC33"/>
              </a:solidFill>
            </a:rPr>
            <a:t>保護因素</a:t>
          </a:r>
          <a:endParaRPr lang="en-GB" sz="2800" dirty="0">
            <a:solidFill>
              <a:srgbClr val="33CC33"/>
            </a:solidFill>
          </a:endParaRPr>
        </a:p>
      </dgm:t>
    </dgm:pt>
    <dgm:pt modelId="{A1B05B40-1AFF-480B-9DF6-8EA67FA0A962}" type="parTrans" cxnId="{F780D5B4-F9A3-482A-9DE0-4266B63704A4}">
      <dgm:prSet/>
      <dgm:spPr>
        <a:solidFill>
          <a:srgbClr val="7030A0"/>
        </a:solidFill>
      </dgm:spPr>
      <dgm:t>
        <a:bodyPr/>
        <a:lstStyle/>
        <a:p>
          <a:endParaRPr lang="en-GB" sz="2800"/>
        </a:p>
      </dgm:t>
    </dgm:pt>
    <dgm:pt modelId="{08612A49-8BA7-4C31-8463-406435F24379}" type="sibTrans" cxnId="{F780D5B4-F9A3-482A-9DE0-4266B63704A4}">
      <dgm:prSet/>
      <dgm:spPr/>
      <dgm:t>
        <a:bodyPr/>
        <a:lstStyle/>
        <a:p>
          <a:endParaRPr lang="en-GB" sz="2800"/>
        </a:p>
      </dgm:t>
    </dgm:pt>
    <dgm:pt modelId="{65510D9F-63AB-463E-B17B-299D1E7AA253}">
      <dgm:prSet phldrT="[文字]" custT="1"/>
      <dgm:spPr>
        <a:solidFill>
          <a:schemeClr val="bg1"/>
        </a:solidFill>
        <a:ln w="38100">
          <a:solidFill>
            <a:srgbClr val="FF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800" dirty="0" smtClean="0">
              <a:solidFill>
                <a:srgbClr val="FF0000"/>
              </a:solidFill>
            </a:rPr>
            <a:t>危機因素</a:t>
          </a:r>
          <a:endParaRPr lang="en-GB" sz="2800" dirty="0">
            <a:solidFill>
              <a:srgbClr val="0070C0"/>
            </a:solidFill>
          </a:endParaRPr>
        </a:p>
      </dgm:t>
    </dgm:pt>
    <dgm:pt modelId="{BE4E1C41-5EFF-4482-AED5-9DA033E8637A}" type="parTrans" cxnId="{222537AA-67AD-4D1B-A52B-A1BCB7C0883E}">
      <dgm:prSet/>
      <dgm:spPr>
        <a:solidFill>
          <a:srgbClr val="7030A0"/>
        </a:solidFill>
      </dgm:spPr>
      <dgm:t>
        <a:bodyPr/>
        <a:lstStyle/>
        <a:p>
          <a:endParaRPr lang="en-GB" sz="2800"/>
        </a:p>
      </dgm:t>
    </dgm:pt>
    <dgm:pt modelId="{338F1CDA-BF60-4BDD-A613-FA987EB85062}" type="sibTrans" cxnId="{222537AA-67AD-4D1B-A52B-A1BCB7C0883E}">
      <dgm:prSet/>
      <dgm:spPr/>
      <dgm:t>
        <a:bodyPr/>
        <a:lstStyle/>
        <a:p>
          <a:endParaRPr lang="en-GB" sz="2800"/>
        </a:p>
      </dgm:t>
    </dgm:pt>
    <dgm:pt modelId="{A73E811B-9E43-4E35-9DFF-FC2CC7AC1020}" type="pres">
      <dgm:prSet presAssocID="{A2863F80-58A1-4DA6-8A57-E38CDE525C07}" presName="cycle" presStyleCnt="0">
        <dgm:presLayoutVars>
          <dgm:chMax val="1"/>
          <dgm:dir/>
          <dgm:animLvl val="ctr"/>
          <dgm:resizeHandles val="exact"/>
        </dgm:presLayoutVars>
      </dgm:prSet>
      <dgm:spPr/>
      <dgm:t>
        <a:bodyPr/>
        <a:lstStyle/>
        <a:p>
          <a:endParaRPr lang="en-GB"/>
        </a:p>
      </dgm:t>
    </dgm:pt>
    <dgm:pt modelId="{6EEE1A4F-DA9A-4420-BA49-9BA0C856B0A0}" type="pres">
      <dgm:prSet presAssocID="{A1A75750-FCC7-4072-B79D-4C49F173EAE3}" presName="centerShape" presStyleLbl="node0" presStyleIdx="0" presStyleCnt="1" custLinFactNeighborX="1836" custLinFactNeighborY="-2630"/>
      <dgm:spPr/>
      <dgm:t>
        <a:bodyPr/>
        <a:lstStyle/>
        <a:p>
          <a:endParaRPr lang="en-GB"/>
        </a:p>
      </dgm:t>
    </dgm:pt>
    <dgm:pt modelId="{1F722003-0E9D-4E30-96FB-4E93F2CC7CE6}" type="pres">
      <dgm:prSet presAssocID="{A1B05B40-1AFF-480B-9DF6-8EA67FA0A962}" presName="parTrans" presStyleLbl="bgSibTrans2D1" presStyleIdx="0" presStyleCnt="2" custLinFactNeighborX="11508"/>
      <dgm:spPr/>
      <dgm:t>
        <a:bodyPr/>
        <a:lstStyle/>
        <a:p>
          <a:endParaRPr lang="en-GB"/>
        </a:p>
      </dgm:t>
    </dgm:pt>
    <dgm:pt modelId="{84550F67-A2DE-4D48-AF1A-A26CE97B9E4C}" type="pres">
      <dgm:prSet presAssocID="{4C587AE3-D92F-4783-A754-B108A11C0B2D}" presName="node" presStyleLbl="node1" presStyleIdx="0" presStyleCnt="2" custScaleX="104875" custScaleY="80278">
        <dgm:presLayoutVars>
          <dgm:bulletEnabled val="1"/>
        </dgm:presLayoutVars>
      </dgm:prSet>
      <dgm:spPr/>
      <dgm:t>
        <a:bodyPr/>
        <a:lstStyle/>
        <a:p>
          <a:endParaRPr lang="en-GB"/>
        </a:p>
      </dgm:t>
    </dgm:pt>
    <dgm:pt modelId="{91A9DC61-4EE6-4FFE-A504-B03FAE55F618}" type="pres">
      <dgm:prSet presAssocID="{BE4E1C41-5EFF-4482-AED5-9DA033E8637A}" presName="parTrans" presStyleLbl="bgSibTrans2D1" presStyleIdx="1" presStyleCnt="2" custLinFactNeighborX="-9590" custRadScaleRad="0" custRadScaleInc="-2147483648"/>
      <dgm:spPr/>
      <dgm:t>
        <a:bodyPr/>
        <a:lstStyle/>
        <a:p>
          <a:endParaRPr lang="en-GB"/>
        </a:p>
      </dgm:t>
    </dgm:pt>
    <dgm:pt modelId="{EA483B6F-7FA8-484D-BB19-75DAA664FCD2}" type="pres">
      <dgm:prSet presAssocID="{65510D9F-63AB-463E-B17B-299D1E7AA253}" presName="node" presStyleLbl="node1" presStyleIdx="1" presStyleCnt="2" custScaleX="102212" custScaleY="84628" custRadScaleRad="100805" custRadScaleInc="6">
        <dgm:presLayoutVars>
          <dgm:bulletEnabled val="1"/>
        </dgm:presLayoutVars>
      </dgm:prSet>
      <dgm:spPr/>
      <dgm:t>
        <a:bodyPr/>
        <a:lstStyle/>
        <a:p>
          <a:endParaRPr lang="en-GB"/>
        </a:p>
      </dgm:t>
    </dgm:pt>
  </dgm:ptLst>
  <dgm:cxnLst>
    <dgm:cxn modelId="{FF58AB50-915A-431C-BE82-5882BE3F8557}" type="presOf" srcId="{A1B05B40-1AFF-480B-9DF6-8EA67FA0A962}" destId="{1F722003-0E9D-4E30-96FB-4E93F2CC7CE6}" srcOrd="0" destOrd="0" presId="urn:microsoft.com/office/officeart/2005/8/layout/radial4"/>
    <dgm:cxn modelId="{FEEDC034-9607-465F-B91E-91960C64C2CF}" type="presOf" srcId="{65510D9F-63AB-463E-B17B-299D1E7AA253}" destId="{EA483B6F-7FA8-484D-BB19-75DAA664FCD2}" srcOrd="0" destOrd="0" presId="urn:microsoft.com/office/officeart/2005/8/layout/radial4"/>
    <dgm:cxn modelId="{F780D5B4-F9A3-482A-9DE0-4266B63704A4}" srcId="{A1A75750-FCC7-4072-B79D-4C49F173EAE3}" destId="{4C587AE3-D92F-4783-A754-B108A11C0B2D}" srcOrd="0" destOrd="0" parTransId="{A1B05B40-1AFF-480B-9DF6-8EA67FA0A962}" sibTransId="{08612A49-8BA7-4C31-8463-406435F24379}"/>
    <dgm:cxn modelId="{FA465B21-894F-492C-BDAC-89050E57B132}" type="presOf" srcId="{A1A75750-FCC7-4072-B79D-4C49F173EAE3}" destId="{6EEE1A4F-DA9A-4420-BA49-9BA0C856B0A0}" srcOrd="0" destOrd="0" presId="urn:microsoft.com/office/officeart/2005/8/layout/radial4"/>
    <dgm:cxn modelId="{B3FA20E8-6022-4F56-AF36-6EFD1AFE0ABF}" type="presOf" srcId="{4C587AE3-D92F-4783-A754-B108A11C0B2D}" destId="{84550F67-A2DE-4D48-AF1A-A26CE97B9E4C}" srcOrd="0" destOrd="0" presId="urn:microsoft.com/office/officeart/2005/8/layout/radial4"/>
    <dgm:cxn modelId="{7F8C436C-FB21-49B0-9085-0684505FAC9B}" srcId="{A2863F80-58A1-4DA6-8A57-E38CDE525C07}" destId="{A1A75750-FCC7-4072-B79D-4C49F173EAE3}" srcOrd="0" destOrd="0" parTransId="{81C709A0-912A-439C-9798-FEB1DEB827AB}" sibTransId="{5480D935-72B8-4925-86E5-25F188147A59}"/>
    <dgm:cxn modelId="{222537AA-67AD-4D1B-A52B-A1BCB7C0883E}" srcId="{A1A75750-FCC7-4072-B79D-4C49F173EAE3}" destId="{65510D9F-63AB-463E-B17B-299D1E7AA253}" srcOrd="1" destOrd="0" parTransId="{BE4E1C41-5EFF-4482-AED5-9DA033E8637A}" sibTransId="{338F1CDA-BF60-4BDD-A613-FA987EB85062}"/>
    <dgm:cxn modelId="{CDA748C7-C8BE-4EB7-A9B7-6E142F28115D}" type="presOf" srcId="{BE4E1C41-5EFF-4482-AED5-9DA033E8637A}" destId="{91A9DC61-4EE6-4FFE-A504-B03FAE55F618}" srcOrd="0" destOrd="0" presId="urn:microsoft.com/office/officeart/2005/8/layout/radial4"/>
    <dgm:cxn modelId="{FB0FC3BB-76CD-40DA-9C72-11EF25BE955B}" type="presOf" srcId="{A2863F80-58A1-4DA6-8A57-E38CDE525C07}" destId="{A73E811B-9E43-4E35-9DFF-FC2CC7AC1020}" srcOrd="0" destOrd="0" presId="urn:microsoft.com/office/officeart/2005/8/layout/radial4"/>
    <dgm:cxn modelId="{FCDD47A3-B27C-4464-8898-32E790DF4722}" type="presParOf" srcId="{A73E811B-9E43-4E35-9DFF-FC2CC7AC1020}" destId="{6EEE1A4F-DA9A-4420-BA49-9BA0C856B0A0}" srcOrd="0" destOrd="0" presId="urn:microsoft.com/office/officeart/2005/8/layout/radial4"/>
    <dgm:cxn modelId="{7D64308E-73A2-43A3-BDE5-2E3BFCA90A2D}" type="presParOf" srcId="{A73E811B-9E43-4E35-9DFF-FC2CC7AC1020}" destId="{1F722003-0E9D-4E30-96FB-4E93F2CC7CE6}" srcOrd="1" destOrd="0" presId="urn:microsoft.com/office/officeart/2005/8/layout/radial4"/>
    <dgm:cxn modelId="{323D2EDE-941A-4BB6-A35B-A8E1A90FA0E4}" type="presParOf" srcId="{A73E811B-9E43-4E35-9DFF-FC2CC7AC1020}" destId="{84550F67-A2DE-4D48-AF1A-A26CE97B9E4C}" srcOrd="2" destOrd="0" presId="urn:microsoft.com/office/officeart/2005/8/layout/radial4"/>
    <dgm:cxn modelId="{97767368-E397-406F-8CE9-B61A01D9168B}" type="presParOf" srcId="{A73E811B-9E43-4E35-9DFF-FC2CC7AC1020}" destId="{91A9DC61-4EE6-4FFE-A504-B03FAE55F618}" srcOrd="3" destOrd="0" presId="urn:microsoft.com/office/officeart/2005/8/layout/radial4"/>
    <dgm:cxn modelId="{74C3EA4C-7607-46C8-9520-0447688AA5BE}" type="presParOf" srcId="{A73E811B-9E43-4E35-9DFF-FC2CC7AC1020}" destId="{EA483B6F-7FA8-484D-BB19-75DAA664FCD2}" srcOrd="4" destOrd="0" presId="urn:microsoft.com/office/officeart/2005/8/layout/radial4"/>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6F7C3-00AB-4AFD-9B89-4D5E3C7F1961}" type="doc">
      <dgm:prSet loTypeId="urn:microsoft.com/office/officeart/2005/8/layout/process3" loCatId="process" qsTypeId="urn:microsoft.com/office/officeart/2005/8/quickstyle/3d2" qsCatId="3D" csTypeId="urn:microsoft.com/office/officeart/2005/8/colors/accent6_2" csCatId="accent6" phldr="1"/>
      <dgm:spPr/>
      <dgm:t>
        <a:bodyPr/>
        <a:lstStyle/>
        <a:p>
          <a:endParaRPr lang="zh-HK" altLang="en-US"/>
        </a:p>
      </dgm:t>
    </dgm:pt>
    <dgm:pt modelId="{A702D3D2-D58C-49F6-B116-E80D1B2C6BE4}">
      <dgm:prSet phldrT="[文字]"/>
      <dgm:spPr/>
      <dgm:t>
        <a:bodyPr/>
        <a:lstStyle/>
        <a:p>
          <a:r>
            <a:rPr lang="en-US" altLang="zh-TW" b="1" dirty="0" smtClean="0"/>
            <a:t>2019</a:t>
          </a:r>
          <a:r>
            <a:rPr lang="zh-TW" altLang="en-US" b="1" dirty="0" smtClean="0"/>
            <a:t>年</a:t>
          </a:r>
          <a:r>
            <a:rPr lang="en-US" altLang="zh-TW" b="1" dirty="0" smtClean="0"/>
            <a:t>12</a:t>
          </a:r>
          <a:r>
            <a:rPr lang="zh-TW" altLang="en-US" b="1" dirty="0" smtClean="0"/>
            <a:t>月</a:t>
          </a:r>
          <a:r>
            <a:rPr lang="en-US" altLang="zh-TW" b="1" dirty="0" smtClean="0"/>
            <a:t>20</a:t>
          </a:r>
          <a:r>
            <a:rPr lang="zh-TW" altLang="en-US" b="1" dirty="0" smtClean="0"/>
            <a:t>日</a:t>
          </a:r>
          <a:endParaRPr lang="zh-HK" altLang="en-US" b="1" dirty="0"/>
        </a:p>
      </dgm:t>
    </dgm:pt>
    <dgm:pt modelId="{4A3EDE58-1E49-4CFD-9033-B563275780D1}" type="parTrans" cxnId="{DF572273-AB25-4CC0-A586-323CBFD39806}">
      <dgm:prSet/>
      <dgm:spPr/>
      <dgm:t>
        <a:bodyPr/>
        <a:lstStyle/>
        <a:p>
          <a:endParaRPr lang="zh-HK" altLang="en-US" b="1"/>
        </a:p>
      </dgm:t>
    </dgm:pt>
    <dgm:pt modelId="{D6BA52D3-D6A7-4D12-AA6E-C2ED590CA69C}" type="sibTrans" cxnId="{DF572273-AB25-4CC0-A586-323CBFD39806}">
      <dgm:prSet/>
      <dgm:spPr/>
      <dgm:t>
        <a:bodyPr/>
        <a:lstStyle/>
        <a:p>
          <a:endParaRPr lang="zh-HK" altLang="en-US" b="1"/>
        </a:p>
      </dgm:t>
    </dgm:pt>
    <dgm:pt modelId="{68513DF5-3BDC-4109-9029-8E3A15047B3E}">
      <dgm:prSet phldrT="[文字]"/>
      <dgm:spPr/>
      <dgm:t>
        <a:bodyPr/>
        <a:lstStyle/>
        <a:p>
          <a:r>
            <a:rPr lang="zh-TW" altLang="en-US" b="1" dirty="0" smtClean="0"/>
            <a:t>上載</a:t>
          </a:r>
          <a:r>
            <a:rPr lang="en-US" altLang="en-US" b="1" dirty="0" smtClean="0"/>
            <a:t>《</a:t>
          </a:r>
          <a:r>
            <a:rPr lang="zh-HK" altLang="en-US" b="1" dirty="0" smtClean="0"/>
            <a:t>指引</a:t>
          </a:r>
          <a:r>
            <a:rPr lang="en-US" altLang="en-US" b="1" dirty="0" smtClean="0"/>
            <a:t>》</a:t>
          </a:r>
          <a:r>
            <a:rPr lang="zh-TW" altLang="en-US" b="1" dirty="0" smtClean="0"/>
            <a:t>修訂本於社署網頁</a:t>
          </a:r>
          <a:endParaRPr lang="zh-HK" altLang="en-US" b="1" dirty="0"/>
        </a:p>
      </dgm:t>
    </dgm:pt>
    <dgm:pt modelId="{6A6A9F7B-DAD8-4540-9D77-62FB570EEBD5}" type="parTrans" cxnId="{4E1A743B-EF7E-4550-9979-03FEEF8A0C33}">
      <dgm:prSet/>
      <dgm:spPr/>
      <dgm:t>
        <a:bodyPr/>
        <a:lstStyle/>
        <a:p>
          <a:endParaRPr lang="zh-HK" altLang="en-US" b="1"/>
        </a:p>
      </dgm:t>
    </dgm:pt>
    <dgm:pt modelId="{2D791CAF-B97E-491D-869D-A44A3B1C0697}" type="sibTrans" cxnId="{4E1A743B-EF7E-4550-9979-03FEEF8A0C33}">
      <dgm:prSet/>
      <dgm:spPr/>
      <dgm:t>
        <a:bodyPr/>
        <a:lstStyle/>
        <a:p>
          <a:endParaRPr lang="zh-HK" altLang="en-US" b="1"/>
        </a:p>
      </dgm:t>
    </dgm:pt>
    <dgm:pt modelId="{3C4DBD06-E23A-4853-8D4A-37D18AE8B5D2}">
      <dgm:prSet phldrT="[文字]"/>
      <dgm:spPr/>
      <dgm:t>
        <a:bodyPr/>
        <a:lstStyle/>
        <a:p>
          <a:r>
            <a:rPr lang="en-US" altLang="zh-TW" b="1" dirty="0" smtClean="0"/>
            <a:t>2020</a:t>
          </a:r>
          <a:r>
            <a:rPr lang="zh-TW" altLang="en-US" b="1" dirty="0" smtClean="0"/>
            <a:t>年</a:t>
          </a:r>
          <a:r>
            <a:rPr lang="en-US" altLang="zh-TW" b="1" dirty="0" smtClean="0"/>
            <a:t>4</a:t>
          </a:r>
          <a:r>
            <a:rPr lang="zh-TW" altLang="en-US" b="1" dirty="0" smtClean="0"/>
            <a:t>月</a:t>
          </a:r>
          <a:r>
            <a:rPr lang="en-US" altLang="zh-TW" b="1" dirty="0" smtClean="0"/>
            <a:t>1</a:t>
          </a:r>
          <a:r>
            <a:rPr lang="zh-TW" altLang="en-US" b="1" dirty="0" smtClean="0"/>
            <a:t>日</a:t>
          </a:r>
          <a:endParaRPr lang="zh-HK" altLang="en-US" b="1" dirty="0"/>
        </a:p>
      </dgm:t>
    </dgm:pt>
    <dgm:pt modelId="{E5B4CA66-7F26-4052-9BF9-A35CCACB24E0}" type="parTrans" cxnId="{F577D054-58C7-46EE-B80E-7E0422C70BE9}">
      <dgm:prSet/>
      <dgm:spPr/>
      <dgm:t>
        <a:bodyPr/>
        <a:lstStyle/>
        <a:p>
          <a:endParaRPr lang="zh-HK" altLang="en-US" b="1"/>
        </a:p>
      </dgm:t>
    </dgm:pt>
    <dgm:pt modelId="{0487D7ED-F35D-4311-B89A-AD285D42FC44}" type="sibTrans" cxnId="{F577D054-58C7-46EE-B80E-7E0422C70BE9}">
      <dgm:prSet/>
      <dgm:spPr/>
      <dgm:t>
        <a:bodyPr/>
        <a:lstStyle/>
        <a:p>
          <a:endParaRPr lang="zh-HK" altLang="en-US" b="1"/>
        </a:p>
      </dgm:t>
    </dgm:pt>
    <dgm:pt modelId="{B2453A0F-E81C-4E08-A9D5-E37070BD8397}">
      <dgm:prSet phldrT="[文字]" custT="1"/>
      <dgm:spPr/>
      <dgm:t>
        <a:bodyPr/>
        <a:lstStyle/>
        <a:p>
          <a:r>
            <a:rPr lang="zh-TW" altLang="en-US" sz="2000" b="1" dirty="0" smtClean="0"/>
            <a:t>防止虐待兒童委員會初步檢視實施情況</a:t>
          </a:r>
          <a:endParaRPr lang="zh-HK" altLang="en-US" sz="2000" b="1" dirty="0"/>
        </a:p>
      </dgm:t>
    </dgm:pt>
    <dgm:pt modelId="{D295040A-FBA1-4471-B61B-76C934C3E9FC}" type="parTrans" cxnId="{DB517B34-BBC8-4AC8-AE59-26CFFD730A19}">
      <dgm:prSet/>
      <dgm:spPr/>
      <dgm:t>
        <a:bodyPr/>
        <a:lstStyle/>
        <a:p>
          <a:endParaRPr lang="zh-HK" altLang="en-US" b="1"/>
        </a:p>
      </dgm:t>
    </dgm:pt>
    <dgm:pt modelId="{2F98D46D-7FBA-4DED-88F0-EAECC8913DED}" type="sibTrans" cxnId="{DB517B34-BBC8-4AC8-AE59-26CFFD730A19}">
      <dgm:prSet/>
      <dgm:spPr/>
      <dgm:t>
        <a:bodyPr/>
        <a:lstStyle/>
        <a:p>
          <a:endParaRPr lang="zh-HK" altLang="en-US" b="1"/>
        </a:p>
      </dgm:t>
    </dgm:pt>
    <dgm:pt modelId="{7B14369D-86E2-4F01-AFC2-B37E7AAAB46D}">
      <dgm:prSet phldrT="[文字]"/>
      <dgm:spPr/>
      <dgm:t>
        <a:bodyPr/>
        <a:lstStyle/>
        <a:p>
          <a:r>
            <a:rPr lang="zh-TW" altLang="en-US" b="1" dirty="0" smtClean="0"/>
            <a:t>進行簡介活動及培訓</a:t>
          </a:r>
          <a:endParaRPr lang="zh-HK" altLang="en-US" b="1" dirty="0"/>
        </a:p>
      </dgm:t>
    </dgm:pt>
    <dgm:pt modelId="{63AE0B53-A3EB-4A8E-887D-B26B18DAF441}" type="parTrans" cxnId="{3BC41E37-E3A9-406A-9740-EB85E4FA4BCC}">
      <dgm:prSet/>
      <dgm:spPr/>
      <dgm:t>
        <a:bodyPr/>
        <a:lstStyle/>
        <a:p>
          <a:endParaRPr lang="zh-HK" altLang="en-US" b="1"/>
        </a:p>
      </dgm:t>
    </dgm:pt>
    <dgm:pt modelId="{A6776EF1-F5F0-4298-9EE7-F814AC03BC2C}" type="sibTrans" cxnId="{3BC41E37-E3A9-406A-9740-EB85E4FA4BCC}">
      <dgm:prSet/>
      <dgm:spPr/>
      <dgm:t>
        <a:bodyPr/>
        <a:lstStyle/>
        <a:p>
          <a:endParaRPr lang="zh-HK" altLang="en-US" b="1"/>
        </a:p>
      </dgm:t>
    </dgm:pt>
    <dgm:pt modelId="{0D61EEED-5AA9-44F3-B25F-CF447641F70F}">
      <dgm:prSet phldrT="[文字]"/>
      <dgm:spPr/>
      <dgm:t>
        <a:bodyPr/>
        <a:lstStyle/>
        <a:p>
          <a:r>
            <a:rPr lang="zh-TW" altLang="en-US" b="1" dirty="0" smtClean="0"/>
            <a:t>製作單張</a:t>
          </a:r>
          <a:endParaRPr lang="zh-HK" altLang="en-US" b="1" dirty="0"/>
        </a:p>
      </dgm:t>
    </dgm:pt>
    <dgm:pt modelId="{8082612A-08BD-428F-86B3-C0C84AB47372}" type="parTrans" cxnId="{330549D8-8E7A-4385-9B7C-62BE400ADF2A}">
      <dgm:prSet/>
      <dgm:spPr/>
      <dgm:t>
        <a:bodyPr/>
        <a:lstStyle/>
        <a:p>
          <a:endParaRPr lang="zh-HK" altLang="en-US"/>
        </a:p>
      </dgm:t>
    </dgm:pt>
    <dgm:pt modelId="{2C554A5C-59F9-4AC1-BAD8-1CC548ED48D6}" type="sibTrans" cxnId="{330549D8-8E7A-4385-9B7C-62BE400ADF2A}">
      <dgm:prSet/>
      <dgm:spPr/>
      <dgm:t>
        <a:bodyPr/>
        <a:lstStyle/>
        <a:p>
          <a:endParaRPr lang="zh-HK" altLang="en-US"/>
        </a:p>
      </dgm:t>
    </dgm:pt>
    <dgm:pt modelId="{0EA4D7E5-7F4C-4803-85A7-F5BBA072556D}">
      <dgm:prSet phldrT="[文字]" custT="1"/>
      <dgm:spPr/>
      <dgm:t>
        <a:bodyPr/>
        <a:lstStyle/>
        <a:p>
          <a:r>
            <a:rPr lang="zh-TW" altLang="en-US" sz="2000" b="1" dirty="0" smtClean="0"/>
            <a:t>由防止虐待兒童委員會討論及通過</a:t>
          </a:r>
          <a:endParaRPr lang="zh-HK" altLang="en-US" sz="2000" b="1" dirty="0"/>
        </a:p>
      </dgm:t>
    </dgm:pt>
    <dgm:pt modelId="{EF042CB8-3305-4421-8FC9-1BF03E847387}" type="sibTrans" cxnId="{CD3D2C05-0107-41B5-8400-E819E89DEE1F}">
      <dgm:prSet/>
      <dgm:spPr/>
      <dgm:t>
        <a:bodyPr/>
        <a:lstStyle/>
        <a:p>
          <a:endParaRPr lang="zh-HK" altLang="en-US" b="1"/>
        </a:p>
      </dgm:t>
    </dgm:pt>
    <dgm:pt modelId="{4A5DDF20-29D6-47A6-AA71-619C04086488}" type="parTrans" cxnId="{CD3D2C05-0107-41B5-8400-E819E89DEE1F}">
      <dgm:prSet/>
      <dgm:spPr/>
      <dgm:t>
        <a:bodyPr/>
        <a:lstStyle/>
        <a:p>
          <a:endParaRPr lang="zh-HK" altLang="en-US" b="1"/>
        </a:p>
      </dgm:t>
    </dgm:pt>
    <dgm:pt modelId="{DC8284CA-9859-47EE-AA9C-AE2BB74CCFAA}">
      <dgm:prSet phldrT="[文字]"/>
      <dgm:spPr/>
      <dgm:t>
        <a:bodyPr/>
        <a:lstStyle/>
        <a:p>
          <a:r>
            <a:rPr lang="en-US" altLang="zh-TW" b="1" dirty="0" smtClean="0"/>
            <a:t>2020</a:t>
          </a:r>
          <a:r>
            <a:rPr lang="zh-TW" altLang="en-US" b="1" dirty="0" smtClean="0"/>
            <a:t>年</a:t>
          </a:r>
          <a:r>
            <a:rPr lang="en-US" altLang="zh-TW" b="1" dirty="0" smtClean="0"/>
            <a:t>1</a:t>
          </a:r>
          <a:r>
            <a:rPr lang="zh-TW" altLang="en-US" b="1" dirty="0" smtClean="0"/>
            <a:t>至</a:t>
          </a:r>
          <a:r>
            <a:rPr lang="en-US" altLang="zh-TW" b="1" dirty="0" smtClean="0"/>
            <a:t>3</a:t>
          </a:r>
          <a:r>
            <a:rPr lang="zh-TW" altLang="en-US" b="1" dirty="0" smtClean="0"/>
            <a:t>月</a:t>
          </a:r>
          <a:endParaRPr lang="zh-HK" altLang="en-US" b="1" dirty="0"/>
        </a:p>
      </dgm:t>
    </dgm:pt>
    <dgm:pt modelId="{8C24734F-5FB6-452F-AF26-586BFCFE2F19}" type="sibTrans" cxnId="{5F1AE92B-C19A-4FE6-9227-207D941CB418}">
      <dgm:prSet/>
      <dgm:spPr/>
      <dgm:t>
        <a:bodyPr/>
        <a:lstStyle/>
        <a:p>
          <a:endParaRPr lang="zh-HK" altLang="en-US" b="1"/>
        </a:p>
      </dgm:t>
    </dgm:pt>
    <dgm:pt modelId="{151A8110-B8C3-45CB-A015-68E7D7D56968}" type="parTrans" cxnId="{5F1AE92B-C19A-4FE6-9227-207D941CB418}">
      <dgm:prSet/>
      <dgm:spPr/>
      <dgm:t>
        <a:bodyPr/>
        <a:lstStyle/>
        <a:p>
          <a:endParaRPr lang="zh-HK" altLang="en-US" b="1"/>
        </a:p>
      </dgm:t>
    </dgm:pt>
    <dgm:pt modelId="{D5A910FD-70B2-4E8E-B7BB-EBE5B5D69D38}">
      <dgm:prSet phldrT="[文字]"/>
      <dgm:spPr/>
      <dgm:t>
        <a:bodyPr/>
        <a:lstStyle/>
        <a:p>
          <a:r>
            <a:rPr lang="zh-TW" altLang="en-US" b="1" dirty="0" smtClean="0"/>
            <a:t>實施</a:t>
          </a:r>
          <a:r>
            <a:rPr lang="en-US" altLang="zh-TW" b="1" dirty="0" smtClean="0"/>
            <a:t>6</a:t>
          </a:r>
          <a:r>
            <a:rPr lang="zh-TW" altLang="en-US" b="1" dirty="0" smtClean="0"/>
            <a:t>個月後</a:t>
          </a:r>
          <a:endParaRPr lang="zh-HK" altLang="en-US" b="1" dirty="0"/>
        </a:p>
      </dgm:t>
    </dgm:pt>
    <dgm:pt modelId="{8531B8AB-8E42-4DC3-958F-A7535A348CDC}" type="parTrans" cxnId="{BC7579C5-F6E6-4891-AF48-80C8AC1E1A53}">
      <dgm:prSet/>
      <dgm:spPr/>
      <dgm:t>
        <a:bodyPr/>
        <a:lstStyle/>
        <a:p>
          <a:endParaRPr lang="zh-HK" altLang="en-US"/>
        </a:p>
      </dgm:t>
    </dgm:pt>
    <dgm:pt modelId="{EE9A6274-1500-44D9-BEE4-284D83931CE0}" type="sibTrans" cxnId="{BC7579C5-F6E6-4891-AF48-80C8AC1E1A53}">
      <dgm:prSet/>
      <dgm:spPr/>
      <dgm:t>
        <a:bodyPr/>
        <a:lstStyle/>
        <a:p>
          <a:endParaRPr lang="zh-HK" altLang="en-US"/>
        </a:p>
      </dgm:t>
    </dgm:pt>
    <dgm:pt modelId="{31CBCF85-41A1-4023-8F27-86CE970FEA7B}">
      <dgm:prSet custT="1"/>
      <dgm:spPr/>
      <dgm:t>
        <a:bodyPr/>
        <a:lstStyle/>
        <a:p>
          <a:r>
            <a:rPr lang="zh-TW" altLang="en-US" sz="2000" b="1" dirty="0" smtClean="0"/>
            <a:t>正式實施</a:t>
          </a:r>
          <a:endParaRPr lang="zh-HK" altLang="en-US" sz="2000" b="1" dirty="0"/>
        </a:p>
      </dgm:t>
    </dgm:pt>
    <dgm:pt modelId="{B8AB63BC-543C-4154-84D1-0D15369286B6}" type="parTrans" cxnId="{34B49E55-D035-4954-81C9-163CB2901FC4}">
      <dgm:prSet/>
      <dgm:spPr/>
      <dgm:t>
        <a:bodyPr/>
        <a:lstStyle/>
        <a:p>
          <a:endParaRPr lang="zh-HK" altLang="en-US"/>
        </a:p>
      </dgm:t>
    </dgm:pt>
    <dgm:pt modelId="{BCBC014D-DBF1-4A60-8E37-BB1B78375461}" type="sibTrans" cxnId="{34B49E55-D035-4954-81C9-163CB2901FC4}">
      <dgm:prSet/>
      <dgm:spPr/>
      <dgm:t>
        <a:bodyPr/>
        <a:lstStyle/>
        <a:p>
          <a:endParaRPr lang="zh-HK" altLang="en-US"/>
        </a:p>
      </dgm:t>
    </dgm:pt>
    <dgm:pt modelId="{BF0DF320-5D17-496B-8A9A-E01A3D6A45E2}">
      <dgm:prSet custT="1"/>
      <dgm:spPr/>
      <dgm:t>
        <a:bodyPr/>
        <a:lstStyle/>
        <a:p>
          <a:r>
            <a:rPr lang="zh-TW" altLang="en-US" sz="2000" b="1" dirty="0" smtClean="0"/>
            <a:t>繼續舉行培訓</a:t>
          </a:r>
          <a:endParaRPr lang="zh-HK" altLang="en-US" sz="2000" b="1" dirty="0"/>
        </a:p>
      </dgm:t>
    </dgm:pt>
    <dgm:pt modelId="{8408813C-2F46-4511-963A-186FBA8BED64}" type="parTrans" cxnId="{C12C1078-B925-422A-B3B8-24BAC663436F}">
      <dgm:prSet/>
      <dgm:spPr/>
      <dgm:t>
        <a:bodyPr/>
        <a:lstStyle/>
        <a:p>
          <a:endParaRPr lang="zh-HK" altLang="en-US"/>
        </a:p>
      </dgm:t>
    </dgm:pt>
    <dgm:pt modelId="{9B3A672A-CBAE-4DEC-8CFF-51B1BC131B2B}" type="sibTrans" cxnId="{C12C1078-B925-422A-B3B8-24BAC663436F}">
      <dgm:prSet/>
      <dgm:spPr/>
      <dgm:t>
        <a:bodyPr/>
        <a:lstStyle/>
        <a:p>
          <a:endParaRPr lang="zh-HK" altLang="en-US"/>
        </a:p>
      </dgm:t>
    </dgm:pt>
    <dgm:pt modelId="{48A066A0-172F-421D-8861-03F9C74036F9}" type="pres">
      <dgm:prSet presAssocID="{4086F7C3-00AB-4AFD-9B89-4D5E3C7F1961}" presName="linearFlow" presStyleCnt="0">
        <dgm:presLayoutVars>
          <dgm:dir/>
          <dgm:animLvl val="lvl"/>
          <dgm:resizeHandles val="exact"/>
        </dgm:presLayoutVars>
      </dgm:prSet>
      <dgm:spPr/>
      <dgm:t>
        <a:bodyPr/>
        <a:lstStyle/>
        <a:p>
          <a:endParaRPr lang="zh-HK" altLang="en-US"/>
        </a:p>
      </dgm:t>
    </dgm:pt>
    <dgm:pt modelId="{887CB7F5-007E-4C2A-8777-117B0551CD5B}" type="pres">
      <dgm:prSet presAssocID="{A702D3D2-D58C-49F6-B116-E80D1B2C6BE4}" presName="composite" presStyleCnt="0"/>
      <dgm:spPr/>
    </dgm:pt>
    <dgm:pt modelId="{6EC798D1-C0C6-452F-9026-B82DEE219E53}" type="pres">
      <dgm:prSet presAssocID="{A702D3D2-D58C-49F6-B116-E80D1B2C6BE4}" presName="parTx" presStyleLbl="node1" presStyleIdx="0" presStyleCnt="4">
        <dgm:presLayoutVars>
          <dgm:chMax val="0"/>
          <dgm:chPref val="0"/>
          <dgm:bulletEnabled val="1"/>
        </dgm:presLayoutVars>
      </dgm:prSet>
      <dgm:spPr/>
      <dgm:t>
        <a:bodyPr/>
        <a:lstStyle/>
        <a:p>
          <a:endParaRPr lang="zh-HK" altLang="en-US"/>
        </a:p>
      </dgm:t>
    </dgm:pt>
    <dgm:pt modelId="{E888F9DD-18FA-4648-BDD9-87A68D4C9670}" type="pres">
      <dgm:prSet presAssocID="{A702D3D2-D58C-49F6-B116-E80D1B2C6BE4}" presName="parSh" presStyleLbl="node1" presStyleIdx="0" presStyleCnt="4"/>
      <dgm:spPr/>
      <dgm:t>
        <a:bodyPr/>
        <a:lstStyle/>
        <a:p>
          <a:endParaRPr lang="zh-HK" altLang="en-US"/>
        </a:p>
      </dgm:t>
    </dgm:pt>
    <dgm:pt modelId="{7EE9B685-0D69-43A5-A165-73A4FC24C806}" type="pres">
      <dgm:prSet presAssocID="{A702D3D2-D58C-49F6-B116-E80D1B2C6BE4}" presName="desTx" presStyleLbl="fgAcc1" presStyleIdx="0" presStyleCnt="4">
        <dgm:presLayoutVars>
          <dgm:bulletEnabled val="1"/>
        </dgm:presLayoutVars>
      </dgm:prSet>
      <dgm:spPr/>
      <dgm:t>
        <a:bodyPr/>
        <a:lstStyle/>
        <a:p>
          <a:endParaRPr lang="zh-HK" altLang="en-US"/>
        </a:p>
      </dgm:t>
    </dgm:pt>
    <dgm:pt modelId="{9AE0D8D1-CEDA-4804-8E95-FF49E9E08EC0}" type="pres">
      <dgm:prSet presAssocID="{D6BA52D3-D6A7-4D12-AA6E-C2ED590CA69C}" presName="sibTrans" presStyleLbl="sibTrans2D1" presStyleIdx="0" presStyleCnt="3"/>
      <dgm:spPr/>
      <dgm:t>
        <a:bodyPr/>
        <a:lstStyle/>
        <a:p>
          <a:endParaRPr lang="zh-HK" altLang="en-US"/>
        </a:p>
      </dgm:t>
    </dgm:pt>
    <dgm:pt modelId="{9869DF49-6933-474F-B8E6-72F90475D172}" type="pres">
      <dgm:prSet presAssocID="{D6BA52D3-D6A7-4D12-AA6E-C2ED590CA69C}" presName="connTx" presStyleLbl="sibTrans2D1" presStyleIdx="0" presStyleCnt="3"/>
      <dgm:spPr/>
      <dgm:t>
        <a:bodyPr/>
        <a:lstStyle/>
        <a:p>
          <a:endParaRPr lang="zh-HK" altLang="en-US"/>
        </a:p>
      </dgm:t>
    </dgm:pt>
    <dgm:pt modelId="{F340B742-6602-40E4-8E2A-2BDC3E4BE787}" type="pres">
      <dgm:prSet presAssocID="{DC8284CA-9859-47EE-AA9C-AE2BB74CCFAA}" presName="composite" presStyleCnt="0"/>
      <dgm:spPr/>
    </dgm:pt>
    <dgm:pt modelId="{6CC25554-2448-41A3-9F47-4CF7080E9828}" type="pres">
      <dgm:prSet presAssocID="{DC8284CA-9859-47EE-AA9C-AE2BB74CCFAA}" presName="parTx" presStyleLbl="node1" presStyleIdx="0" presStyleCnt="4">
        <dgm:presLayoutVars>
          <dgm:chMax val="0"/>
          <dgm:chPref val="0"/>
          <dgm:bulletEnabled val="1"/>
        </dgm:presLayoutVars>
      </dgm:prSet>
      <dgm:spPr/>
      <dgm:t>
        <a:bodyPr/>
        <a:lstStyle/>
        <a:p>
          <a:endParaRPr lang="zh-HK" altLang="en-US"/>
        </a:p>
      </dgm:t>
    </dgm:pt>
    <dgm:pt modelId="{1DF20DB0-2349-47F9-84D2-D6360C758BF2}" type="pres">
      <dgm:prSet presAssocID="{DC8284CA-9859-47EE-AA9C-AE2BB74CCFAA}" presName="parSh" presStyleLbl="node1" presStyleIdx="1" presStyleCnt="4"/>
      <dgm:spPr/>
      <dgm:t>
        <a:bodyPr/>
        <a:lstStyle/>
        <a:p>
          <a:endParaRPr lang="zh-HK" altLang="en-US"/>
        </a:p>
      </dgm:t>
    </dgm:pt>
    <dgm:pt modelId="{2E084B5B-5343-4B0B-8B74-3AD6F009F4BD}" type="pres">
      <dgm:prSet presAssocID="{DC8284CA-9859-47EE-AA9C-AE2BB74CCFAA}" presName="desTx" presStyleLbl="fgAcc1" presStyleIdx="1" presStyleCnt="4" custScaleX="110593">
        <dgm:presLayoutVars>
          <dgm:bulletEnabled val="1"/>
        </dgm:presLayoutVars>
      </dgm:prSet>
      <dgm:spPr/>
      <dgm:t>
        <a:bodyPr/>
        <a:lstStyle/>
        <a:p>
          <a:endParaRPr lang="zh-HK" altLang="en-US"/>
        </a:p>
      </dgm:t>
    </dgm:pt>
    <dgm:pt modelId="{37E99019-D06D-48A8-8EAC-3CA859B12A08}" type="pres">
      <dgm:prSet presAssocID="{8C24734F-5FB6-452F-AF26-586BFCFE2F19}" presName="sibTrans" presStyleLbl="sibTrans2D1" presStyleIdx="1" presStyleCnt="3"/>
      <dgm:spPr/>
      <dgm:t>
        <a:bodyPr/>
        <a:lstStyle/>
        <a:p>
          <a:endParaRPr lang="zh-HK" altLang="en-US"/>
        </a:p>
      </dgm:t>
    </dgm:pt>
    <dgm:pt modelId="{41CCD830-8770-465A-8985-739365730470}" type="pres">
      <dgm:prSet presAssocID="{8C24734F-5FB6-452F-AF26-586BFCFE2F19}" presName="connTx" presStyleLbl="sibTrans2D1" presStyleIdx="1" presStyleCnt="3"/>
      <dgm:spPr/>
      <dgm:t>
        <a:bodyPr/>
        <a:lstStyle/>
        <a:p>
          <a:endParaRPr lang="zh-HK" altLang="en-US"/>
        </a:p>
      </dgm:t>
    </dgm:pt>
    <dgm:pt modelId="{A7C45ED3-B6F1-4C7B-8CA5-C8FDE553C2FD}" type="pres">
      <dgm:prSet presAssocID="{3C4DBD06-E23A-4853-8D4A-37D18AE8B5D2}" presName="composite" presStyleCnt="0"/>
      <dgm:spPr/>
    </dgm:pt>
    <dgm:pt modelId="{38107E00-DE0F-46BD-A6B2-76737C7B7F24}" type="pres">
      <dgm:prSet presAssocID="{3C4DBD06-E23A-4853-8D4A-37D18AE8B5D2}" presName="parTx" presStyleLbl="node1" presStyleIdx="1" presStyleCnt="4">
        <dgm:presLayoutVars>
          <dgm:chMax val="0"/>
          <dgm:chPref val="0"/>
          <dgm:bulletEnabled val="1"/>
        </dgm:presLayoutVars>
      </dgm:prSet>
      <dgm:spPr/>
      <dgm:t>
        <a:bodyPr/>
        <a:lstStyle/>
        <a:p>
          <a:endParaRPr lang="zh-HK" altLang="en-US"/>
        </a:p>
      </dgm:t>
    </dgm:pt>
    <dgm:pt modelId="{85C503BD-A010-4451-A2F0-8E57CC53EB15}" type="pres">
      <dgm:prSet presAssocID="{3C4DBD06-E23A-4853-8D4A-37D18AE8B5D2}" presName="parSh" presStyleLbl="node1" presStyleIdx="2" presStyleCnt="4"/>
      <dgm:spPr/>
      <dgm:t>
        <a:bodyPr/>
        <a:lstStyle/>
        <a:p>
          <a:endParaRPr lang="zh-HK" altLang="en-US"/>
        </a:p>
      </dgm:t>
    </dgm:pt>
    <dgm:pt modelId="{E3E65535-2700-4322-B456-0BCC356B2749}" type="pres">
      <dgm:prSet presAssocID="{3C4DBD06-E23A-4853-8D4A-37D18AE8B5D2}" presName="desTx" presStyleLbl="fgAcc1" presStyleIdx="2" presStyleCnt="4">
        <dgm:presLayoutVars>
          <dgm:bulletEnabled val="1"/>
        </dgm:presLayoutVars>
      </dgm:prSet>
      <dgm:spPr/>
      <dgm:t>
        <a:bodyPr/>
        <a:lstStyle/>
        <a:p>
          <a:endParaRPr lang="zh-HK" altLang="en-US"/>
        </a:p>
      </dgm:t>
    </dgm:pt>
    <dgm:pt modelId="{AFC68CF8-4C58-44A4-9642-3CFBD5885440}" type="pres">
      <dgm:prSet presAssocID="{0487D7ED-F35D-4311-B89A-AD285D42FC44}" presName="sibTrans" presStyleLbl="sibTrans2D1" presStyleIdx="2" presStyleCnt="3"/>
      <dgm:spPr/>
      <dgm:t>
        <a:bodyPr/>
        <a:lstStyle/>
        <a:p>
          <a:endParaRPr lang="zh-HK" altLang="en-US"/>
        </a:p>
      </dgm:t>
    </dgm:pt>
    <dgm:pt modelId="{7DFBF9CA-099F-4019-9556-6443FC763AFE}" type="pres">
      <dgm:prSet presAssocID="{0487D7ED-F35D-4311-B89A-AD285D42FC44}" presName="connTx" presStyleLbl="sibTrans2D1" presStyleIdx="2" presStyleCnt="3"/>
      <dgm:spPr/>
      <dgm:t>
        <a:bodyPr/>
        <a:lstStyle/>
        <a:p>
          <a:endParaRPr lang="zh-HK" altLang="en-US"/>
        </a:p>
      </dgm:t>
    </dgm:pt>
    <dgm:pt modelId="{239F2F66-1ACB-4B1D-A84F-0262C98C0B29}" type="pres">
      <dgm:prSet presAssocID="{D5A910FD-70B2-4E8E-B7BB-EBE5B5D69D38}" presName="composite" presStyleCnt="0"/>
      <dgm:spPr/>
    </dgm:pt>
    <dgm:pt modelId="{661C0273-1121-4E0B-8C68-20D1AE7CD741}" type="pres">
      <dgm:prSet presAssocID="{D5A910FD-70B2-4E8E-B7BB-EBE5B5D69D38}" presName="parTx" presStyleLbl="node1" presStyleIdx="2" presStyleCnt="4">
        <dgm:presLayoutVars>
          <dgm:chMax val="0"/>
          <dgm:chPref val="0"/>
          <dgm:bulletEnabled val="1"/>
        </dgm:presLayoutVars>
      </dgm:prSet>
      <dgm:spPr/>
      <dgm:t>
        <a:bodyPr/>
        <a:lstStyle/>
        <a:p>
          <a:endParaRPr lang="zh-HK" altLang="en-US"/>
        </a:p>
      </dgm:t>
    </dgm:pt>
    <dgm:pt modelId="{D80CC54B-1FE1-4EC5-B400-605F9AABE203}" type="pres">
      <dgm:prSet presAssocID="{D5A910FD-70B2-4E8E-B7BB-EBE5B5D69D38}" presName="parSh" presStyleLbl="node1" presStyleIdx="3" presStyleCnt="4"/>
      <dgm:spPr/>
      <dgm:t>
        <a:bodyPr/>
        <a:lstStyle/>
        <a:p>
          <a:endParaRPr lang="zh-HK" altLang="en-US"/>
        </a:p>
      </dgm:t>
    </dgm:pt>
    <dgm:pt modelId="{8D81D174-B8E0-4A80-BF2D-CF9F7F512627}" type="pres">
      <dgm:prSet presAssocID="{D5A910FD-70B2-4E8E-B7BB-EBE5B5D69D38}" presName="desTx" presStyleLbl="fgAcc1" presStyleIdx="3" presStyleCnt="4">
        <dgm:presLayoutVars>
          <dgm:bulletEnabled val="1"/>
        </dgm:presLayoutVars>
      </dgm:prSet>
      <dgm:spPr/>
      <dgm:t>
        <a:bodyPr/>
        <a:lstStyle/>
        <a:p>
          <a:endParaRPr lang="zh-HK" altLang="en-US"/>
        </a:p>
      </dgm:t>
    </dgm:pt>
  </dgm:ptLst>
  <dgm:cxnLst>
    <dgm:cxn modelId="{DF572273-AB25-4CC0-A586-323CBFD39806}" srcId="{4086F7C3-00AB-4AFD-9B89-4D5E3C7F1961}" destId="{A702D3D2-D58C-49F6-B116-E80D1B2C6BE4}" srcOrd="0" destOrd="0" parTransId="{4A3EDE58-1E49-4CFD-9033-B563275780D1}" sibTransId="{D6BA52D3-D6A7-4D12-AA6E-C2ED590CA69C}"/>
    <dgm:cxn modelId="{6F8E37DB-2CD1-43C8-A36C-D46C6C3E92E4}" type="presOf" srcId="{3C4DBD06-E23A-4853-8D4A-37D18AE8B5D2}" destId="{38107E00-DE0F-46BD-A6B2-76737C7B7F24}" srcOrd="0" destOrd="0" presId="urn:microsoft.com/office/officeart/2005/8/layout/process3"/>
    <dgm:cxn modelId="{2355579F-FD24-4998-BCA3-0C98A78131F9}" type="presOf" srcId="{D5A910FD-70B2-4E8E-B7BB-EBE5B5D69D38}" destId="{D80CC54B-1FE1-4EC5-B400-605F9AABE203}" srcOrd="1" destOrd="0" presId="urn:microsoft.com/office/officeart/2005/8/layout/process3"/>
    <dgm:cxn modelId="{330549D8-8E7A-4385-9B7C-62BE400ADF2A}" srcId="{DC8284CA-9859-47EE-AA9C-AE2BB74CCFAA}" destId="{0D61EEED-5AA9-44F3-B25F-CF447641F70F}" srcOrd="2" destOrd="0" parTransId="{8082612A-08BD-428F-86B3-C0C84AB47372}" sibTransId="{2C554A5C-59F9-4AC1-BAD8-1CC548ED48D6}"/>
    <dgm:cxn modelId="{ECB3E59B-4FAC-4132-B9A7-6F18AABF4C05}" type="presOf" srcId="{8C24734F-5FB6-452F-AF26-586BFCFE2F19}" destId="{37E99019-D06D-48A8-8EAC-3CA859B12A08}" srcOrd="0" destOrd="0" presId="urn:microsoft.com/office/officeart/2005/8/layout/process3"/>
    <dgm:cxn modelId="{FCE4B8F0-A2CD-4B2B-9DCF-892ACE2810E6}" type="presOf" srcId="{0EA4D7E5-7F4C-4803-85A7-F5BBA072556D}" destId="{7EE9B685-0D69-43A5-A165-73A4FC24C806}" srcOrd="0" destOrd="0" presId="urn:microsoft.com/office/officeart/2005/8/layout/process3"/>
    <dgm:cxn modelId="{F577D054-58C7-46EE-B80E-7E0422C70BE9}" srcId="{4086F7C3-00AB-4AFD-9B89-4D5E3C7F1961}" destId="{3C4DBD06-E23A-4853-8D4A-37D18AE8B5D2}" srcOrd="2" destOrd="0" parTransId="{E5B4CA66-7F26-4052-9BF9-A35CCACB24E0}" sibTransId="{0487D7ED-F35D-4311-B89A-AD285D42FC44}"/>
    <dgm:cxn modelId="{62EF24AB-B47F-4300-B75A-7A4837AB4767}" type="presOf" srcId="{DC8284CA-9859-47EE-AA9C-AE2BB74CCFAA}" destId="{1DF20DB0-2349-47F9-84D2-D6360C758BF2}" srcOrd="1" destOrd="0" presId="urn:microsoft.com/office/officeart/2005/8/layout/process3"/>
    <dgm:cxn modelId="{CE342E03-3BE3-4ABD-958C-07F934C45717}" type="presOf" srcId="{0487D7ED-F35D-4311-B89A-AD285D42FC44}" destId="{7DFBF9CA-099F-4019-9556-6443FC763AFE}" srcOrd="1" destOrd="0" presId="urn:microsoft.com/office/officeart/2005/8/layout/process3"/>
    <dgm:cxn modelId="{695FC132-8A98-458F-9B44-3F4A7A182910}" type="presOf" srcId="{BF0DF320-5D17-496B-8A9A-E01A3D6A45E2}" destId="{E3E65535-2700-4322-B456-0BCC356B2749}" srcOrd="0" destOrd="1" presId="urn:microsoft.com/office/officeart/2005/8/layout/process3"/>
    <dgm:cxn modelId="{3BC41E37-E3A9-406A-9740-EB85E4FA4BCC}" srcId="{DC8284CA-9859-47EE-AA9C-AE2BB74CCFAA}" destId="{7B14369D-86E2-4F01-AFC2-B37E7AAAB46D}" srcOrd="1" destOrd="0" parTransId="{63AE0B53-A3EB-4A8E-887D-B26B18DAF441}" sibTransId="{A6776EF1-F5F0-4298-9EE7-F814AC03BC2C}"/>
    <dgm:cxn modelId="{5F1AE92B-C19A-4FE6-9227-207D941CB418}" srcId="{4086F7C3-00AB-4AFD-9B89-4D5E3C7F1961}" destId="{DC8284CA-9859-47EE-AA9C-AE2BB74CCFAA}" srcOrd="1" destOrd="0" parTransId="{151A8110-B8C3-45CB-A015-68E7D7D56968}" sibTransId="{8C24734F-5FB6-452F-AF26-586BFCFE2F19}"/>
    <dgm:cxn modelId="{76909BDA-E286-4666-A993-A53D29D6377E}" type="presOf" srcId="{A702D3D2-D58C-49F6-B116-E80D1B2C6BE4}" destId="{6EC798D1-C0C6-452F-9026-B82DEE219E53}" srcOrd="0" destOrd="0" presId="urn:microsoft.com/office/officeart/2005/8/layout/process3"/>
    <dgm:cxn modelId="{9B3916DC-B893-4995-A5E7-16151FAF7B55}" type="presOf" srcId="{D6BA52D3-D6A7-4D12-AA6E-C2ED590CA69C}" destId="{9AE0D8D1-CEDA-4804-8E95-FF49E9E08EC0}" srcOrd="0" destOrd="0" presId="urn:microsoft.com/office/officeart/2005/8/layout/process3"/>
    <dgm:cxn modelId="{146A1616-134A-4C52-B7F9-9236D83E0B5E}" type="presOf" srcId="{68513DF5-3BDC-4109-9029-8E3A15047B3E}" destId="{2E084B5B-5343-4B0B-8B74-3AD6F009F4BD}" srcOrd="0" destOrd="0" presId="urn:microsoft.com/office/officeart/2005/8/layout/process3"/>
    <dgm:cxn modelId="{DB517B34-BBC8-4AC8-AE59-26CFFD730A19}" srcId="{D5A910FD-70B2-4E8E-B7BB-EBE5B5D69D38}" destId="{B2453A0F-E81C-4E08-A9D5-E37070BD8397}" srcOrd="0" destOrd="0" parTransId="{D295040A-FBA1-4471-B61B-76C934C3E9FC}" sibTransId="{2F98D46D-7FBA-4DED-88F0-EAECC8913DED}"/>
    <dgm:cxn modelId="{0699F581-C283-4993-92A9-CE4D648723B8}" type="presOf" srcId="{DC8284CA-9859-47EE-AA9C-AE2BB74CCFAA}" destId="{6CC25554-2448-41A3-9F47-4CF7080E9828}" srcOrd="0" destOrd="0" presId="urn:microsoft.com/office/officeart/2005/8/layout/process3"/>
    <dgm:cxn modelId="{96C584C5-854C-4C78-AD13-C2D33931F76E}" type="presOf" srcId="{7B14369D-86E2-4F01-AFC2-B37E7AAAB46D}" destId="{2E084B5B-5343-4B0B-8B74-3AD6F009F4BD}" srcOrd="0" destOrd="1" presId="urn:microsoft.com/office/officeart/2005/8/layout/process3"/>
    <dgm:cxn modelId="{BC7579C5-F6E6-4891-AF48-80C8AC1E1A53}" srcId="{4086F7C3-00AB-4AFD-9B89-4D5E3C7F1961}" destId="{D5A910FD-70B2-4E8E-B7BB-EBE5B5D69D38}" srcOrd="3" destOrd="0" parTransId="{8531B8AB-8E42-4DC3-958F-A7535A348CDC}" sibTransId="{EE9A6274-1500-44D9-BEE4-284D83931CE0}"/>
    <dgm:cxn modelId="{6C5B8C7C-CFF4-491E-BF1E-2447694564A8}" type="presOf" srcId="{31CBCF85-41A1-4023-8F27-86CE970FEA7B}" destId="{E3E65535-2700-4322-B456-0BCC356B2749}" srcOrd="0" destOrd="0" presId="urn:microsoft.com/office/officeart/2005/8/layout/process3"/>
    <dgm:cxn modelId="{116318D9-EBE8-4060-B2ED-8A7CF23AE4C9}" type="presOf" srcId="{D5A910FD-70B2-4E8E-B7BB-EBE5B5D69D38}" destId="{661C0273-1121-4E0B-8C68-20D1AE7CD741}" srcOrd="0" destOrd="0" presId="urn:microsoft.com/office/officeart/2005/8/layout/process3"/>
    <dgm:cxn modelId="{4DFC9D4A-6BFB-415F-8B01-77174F2A95A1}" type="presOf" srcId="{8C24734F-5FB6-452F-AF26-586BFCFE2F19}" destId="{41CCD830-8770-465A-8985-739365730470}" srcOrd="1" destOrd="0" presId="urn:microsoft.com/office/officeart/2005/8/layout/process3"/>
    <dgm:cxn modelId="{B8FFF9C9-6E73-4192-8ABD-4D114B87AC11}" type="presOf" srcId="{A702D3D2-D58C-49F6-B116-E80D1B2C6BE4}" destId="{E888F9DD-18FA-4648-BDD9-87A68D4C9670}" srcOrd="1" destOrd="0" presId="urn:microsoft.com/office/officeart/2005/8/layout/process3"/>
    <dgm:cxn modelId="{631521D5-E125-4176-A458-863AA37DC04A}" type="presOf" srcId="{4086F7C3-00AB-4AFD-9B89-4D5E3C7F1961}" destId="{48A066A0-172F-421D-8861-03F9C74036F9}" srcOrd="0" destOrd="0" presId="urn:microsoft.com/office/officeart/2005/8/layout/process3"/>
    <dgm:cxn modelId="{CD3D2C05-0107-41B5-8400-E819E89DEE1F}" srcId="{A702D3D2-D58C-49F6-B116-E80D1B2C6BE4}" destId="{0EA4D7E5-7F4C-4803-85A7-F5BBA072556D}" srcOrd="0" destOrd="0" parTransId="{4A5DDF20-29D6-47A6-AA71-619C04086488}" sibTransId="{EF042CB8-3305-4421-8FC9-1BF03E847387}"/>
    <dgm:cxn modelId="{86423F1D-685C-4E66-BC24-4E783FCCEB25}" type="presOf" srcId="{3C4DBD06-E23A-4853-8D4A-37D18AE8B5D2}" destId="{85C503BD-A010-4451-A2F0-8E57CC53EB15}" srcOrd="1" destOrd="0" presId="urn:microsoft.com/office/officeart/2005/8/layout/process3"/>
    <dgm:cxn modelId="{8C2EAF28-878B-4E58-9CA3-3255071714D5}" type="presOf" srcId="{D6BA52D3-D6A7-4D12-AA6E-C2ED590CA69C}" destId="{9869DF49-6933-474F-B8E6-72F90475D172}" srcOrd="1" destOrd="0" presId="urn:microsoft.com/office/officeart/2005/8/layout/process3"/>
    <dgm:cxn modelId="{C12C1078-B925-422A-B3B8-24BAC663436F}" srcId="{3C4DBD06-E23A-4853-8D4A-37D18AE8B5D2}" destId="{BF0DF320-5D17-496B-8A9A-E01A3D6A45E2}" srcOrd="1" destOrd="0" parTransId="{8408813C-2F46-4511-963A-186FBA8BED64}" sibTransId="{9B3A672A-CBAE-4DEC-8CFF-51B1BC131B2B}"/>
    <dgm:cxn modelId="{4E1A743B-EF7E-4550-9979-03FEEF8A0C33}" srcId="{DC8284CA-9859-47EE-AA9C-AE2BB74CCFAA}" destId="{68513DF5-3BDC-4109-9029-8E3A15047B3E}" srcOrd="0" destOrd="0" parTransId="{6A6A9F7B-DAD8-4540-9D77-62FB570EEBD5}" sibTransId="{2D791CAF-B97E-491D-869D-A44A3B1C0697}"/>
    <dgm:cxn modelId="{E5F3394E-902B-4675-AB0B-6CD770790442}" type="presOf" srcId="{0D61EEED-5AA9-44F3-B25F-CF447641F70F}" destId="{2E084B5B-5343-4B0B-8B74-3AD6F009F4BD}" srcOrd="0" destOrd="2" presId="urn:microsoft.com/office/officeart/2005/8/layout/process3"/>
    <dgm:cxn modelId="{34B49E55-D035-4954-81C9-163CB2901FC4}" srcId="{3C4DBD06-E23A-4853-8D4A-37D18AE8B5D2}" destId="{31CBCF85-41A1-4023-8F27-86CE970FEA7B}" srcOrd="0" destOrd="0" parTransId="{B8AB63BC-543C-4154-84D1-0D15369286B6}" sibTransId="{BCBC014D-DBF1-4A60-8E37-BB1B78375461}"/>
    <dgm:cxn modelId="{5E0136F5-3A60-4314-B36F-C628D69F0718}" type="presOf" srcId="{B2453A0F-E81C-4E08-A9D5-E37070BD8397}" destId="{8D81D174-B8E0-4A80-BF2D-CF9F7F512627}" srcOrd="0" destOrd="0" presId="urn:microsoft.com/office/officeart/2005/8/layout/process3"/>
    <dgm:cxn modelId="{86EE00F6-6F7B-4C07-AA29-C4A0107D4F24}" type="presOf" srcId="{0487D7ED-F35D-4311-B89A-AD285D42FC44}" destId="{AFC68CF8-4C58-44A4-9642-3CFBD5885440}" srcOrd="0" destOrd="0" presId="urn:microsoft.com/office/officeart/2005/8/layout/process3"/>
    <dgm:cxn modelId="{8EAE7186-DA60-4376-90EF-DE51701BA1E2}" type="presParOf" srcId="{48A066A0-172F-421D-8861-03F9C74036F9}" destId="{887CB7F5-007E-4C2A-8777-117B0551CD5B}" srcOrd="0" destOrd="0" presId="urn:microsoft.com/office/officeart/2005/8/layout/process3"/>
    <dgm:cxn modelId="{3AFBDCDE-84B9-496B-9CDE-9A80F556C737}" type="presParOf" srcId="{887CB7F5-007E-4C2A-8777-117B0551CD5B}" destId="{6EC798D1-C0C6-452F-9026-B82DEE219E53}" srcOrd="0" destOrd="0" presId="urn:microsoft.com/office/officeart/2005/8/layout/process3"/>
    <dgm:cxn modelId="{D5B052D7-3A89-40C7-960E-B88F1BEC4BB3}" type="presParOf" srcId="{887CB7F5-007E-4C2A-8777-117B0551CD5B}" destId="{E888F9DD-18FA-4648-BDD9-87A68D4C9670}" srcOrd="1" destOrd="0" presId="urn:microsoft.com/office/officeart/2005/8/layout/process3"/>
    <dgm:cxn modelId="{706626E7-EAE2-4453-BFCE-8B0B90A4DC31}" type="presParOf" srcId="{887CB7F5-007E-4C2A-8777-117B0551CD5B}" destId="{7EE9B685-0D69-43A5-A165-73A4FC24C806}" srcOrd="2" destOrd="0" presId="urn:microsoft.com/office/officeart/2005/8/layout/process3"/>
    <dgm:cxn modelId="{81BEA9C7-0F3C-4390-B6A0-630275F95768}" type="presParOf" srcId="{48A066A0-172F-421D-8861-03F9C74036F9}" destId="{9AE0D8D1-CEDA-4804-8E95-FF49E9E08EC0}" srcOrd="1" destOrd="0" presId="urn:microsoft.com/office/officeart/2005/8/layout/process3"/>
    <dgm:cxn modelId="{D0BCD505-27D7-4A17-97A4-7B7B5D793385}" type="presParOf" srcId="{9AE0D8D1-CEDA-4804-8E95-FF49E9E08EC0}" destId="{9869DF49-6933-474F-B8E6-72F90475D172}" srcOrd="0" destOrd="0" presId="urn:microsoft.com/office/officeart/2005/8/layout/process3"/>
    <dgm:cxn modelId="{0315E446-A6AE-4899-9790-DF2238C70B04}" type="presParOf" srcId="{48A066A0-172F-421D-8861-03F9C74036F9}" destId="{F340B742-6602-40E4-8E2A-2BDC3E4BE787}" srcOrd="2" destOrd="0" presId="urn:microsoft.com/office/officeart/2005/8/layout/process3"/>
    <dgm:cxn modelId="{A902DB8F-F43B-4F20-927B-96EDED5356DE}" type="presParOf" srcId="{F340B742-6602-40E4-8E2A-2BDC3E4BE787}" destId="{6CC25554-2448-41A3-9F47-4CF7080E9828}" srcOrd="0" destOrd="0" presId="urn:microsoft.com/office/officeart/2005/8/layout/process3"/>
    <dgm:cxn modelId="{C78B9EA4-5027-4821-966B-EEF67E795381}" type="presParOf" srcId="{F340B742-6602-40E4-8E2A-2BDC3E4BE787}" destId="{1DF20DB0-2349-47F9-84D2-D6360C758BF2}" srcOrd="1" destOrd="0" presId="urn:microsoft.com/office/officeart/2005/8/layout/process3"/>
    <dgm:cxn modelId="{02E49440-86AA-4AAB-B716-87C374289EC7}" type="presParOf" srcId="{F340B742-6602-40E4-8E2A-2BDC3E4BE787}" destId="{2E084B5B-5343-4B0B-8B74-3AD6F009F4BD}" srcOrd="2" destOrd="0" presId="urn:microsoft.com/office/officeart/2005/8/layout/process3"/>
    <dgm:cxn modelId="{6754BC96-C7BD-4D05-83F4-70FF445E12A6}" type="presParOf" srcId="{48A066A0-172F-421D-8861-03F9C74036F9}" destId="{37E99019-D06D-48A8-8EAC-3CA859B12A08}" srcOrd="3" destOrd="0" presId="urn:microsoft.com/office/officeart/2005/8/layout/process3"/>
    <dgm:cxn modelId="{7E2FBEB8-20D1-456E-8270-6B1B4B1A8997}" type="presParOf" srcId="{37E99019-D06D-48A8-8EAC-3CA859B12A08}" destId="{41CCD830-8770-465A-8985-739365730470}" srcOrd="0" destOrd="0" presId="urn:microsoft.com/office/officeart/2005/8/layout/process3"/>
    <dgm:cxn modelId="{8B6088E8-9A3B-4DED-BC71-B49FF31E3F7B}" type="presParOf" srcId="{48A066A0-172F-421D-8861-03F9C74036F9}" destId="{A7C45ED3-B6F1-4C7B-8CA5-C8FDE553C2FD}" srcOrd="4" destOrd="0" presId="urn:microsoft.com/office/officeart/2005/8/layout/process3"/>
    <dgm:cxn modelId="{F9C34975-3346-4A21-B987-CC408E5D7FEE}" type="presParOf" srcId="{A7C45ED3-B6F1-4C7B-8CA5-C8FDE553C2FD}" destId="{38107E00-DE0F-46BD-A6B2-76737C7B7F24}" srcOrd="0" destOrd="0" presId="urn:microsoft.com/office/officeart/2005/8/layout/process3"/>
    <dgm:cxn modelId="{048A0D8B-FEB7-4E6E-BF67-F06DE778C7AC}" type="presParOf" srcId="{A7C45ED3-B6F1-4C7B-8CA5-C8FDE553C2FD}" destId="{85C503BD-A010-4451-A2F0-8E57CC53EB15}" srcOrd="1" destOrd="0" presId="urn:microsoft.com/office/officeart/2005/8/layout/process3"/>
    <dgm:cxn modelId="{FCC13F35-383B-4AD6-9A9F-6B77A7214BAF}" type="presParOf" srcId="{A7C45ED3-B6F1-4C7B-8CA5-C8FDE553C2FD}" destId="{E3E65535-2700-4322-B456-0BCC356B2749}" srcOrd="2" destOrd="0" presId="urn:microsoft.com/office/officeart/2005/8/layout/process3"/>
    <dgm:cxn modelId="{5544C93A-B0CA-4644-81DA-07F19AF219FB}" type="presParOf" srcId="{48A066A0-172F-421D-8861-03F9C74036F9}" destId="{AFC68CF8-4C58-44A4-9642-3CFBD5885440}" srcOrd="5" destOrd="0" presId="urn:microsoft.com/office/officeart/2005/8/layout/process3"/>
    <dgm:cxn modelId="{6B059790-13D5-4279-B0B5-17F48CDD08C7}" type="presParOf" srcId="{AFC68CF8-4C58-44A4-9642-3CFBD5885440}" destId="{7DFBF9CA-099F-4019-9556-6443FC763AFE}" srcOrd="0" destOrd="0" presId="urn:microsoft.com/office/officeart/2005/8/layout/process3"/>
    <dgm:cxn modelId="{6AEA988A-4961-424F-A941-F8D23264E9B2}" type="presParOf" srcId="{48A066A0-172F-421D-8861-03F9C74036F9}" destId="{239F2F66-1ACB-4B1D-A84F-0262C98C0B29}" srcOrd="6" destOrd="0" presId="urn:microsoft.com/office/officeart/2005/8/layout/process3"/>
    <dgm:cxn modelId="{970D3EFE-B150-4B16-8A9E-E73CB338E435}" type="presParOf" srcId="{239F2F66-1ACB-4B1D-A84F-0262C98C0B29}" destId="{661C0273-1121-4E0B-8C68-20D1AE7CD741}" srcOrd="0" destOrd="0" presId="urn:microsoft.com/office/officeart/2005/8/layout/process3"/>
    <dgm:cxn modelId="{8397A74A-FF22-46F6-AF21-9AABA3B604A3}" type="presParOf" srcId="{239F2F66-1ACB-4B1D-A84F-0262C98C0B29}" destId="{D80CC54B-1FE1-4EC5-B400-605F9AABE203}" srcOrd="1" destOrd="0" presId="urn:microsoft.com/office/officeart/2005/8/layout/process3"/>
    <dgm:cxn modelId="{87B26638-48F7-4064-A7B2-8CBE32792D9D}" type="presParOf" srcId="{239F2F66-1ACB-4B1D-A84F-0262C98C0B29}" destId="{8D81D174-B8E0-4A80-BF2D-CF9F7F51262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84BCB8-26FD-4B1D-B23B-E9E9819C7842}" type="doc">
      <dgm:prSet loTypeId="urn:microsoft.com/office/officeart/2008/layout/VerticalCircleList" loCatId="list" qsTypeId="urn:microsoft.com/office/officeart/2005/8/quickstyle/simple1" qsCatId="simple" csTypeId="urn:microsoft.com/office/officeart/2005/8/colors/accent2_5" csCatId="accent2" phldr="1"/>
      <dgm:spPr/>
      <dgm:t>
        <a:bodyPr/>
        <a:lstStyle/>
        <a:p>
          <a:endParaRPr lang="zh-HK" altLang="en-US"/>
        </a:p>
      </dgm:t>
    </dgm:pt>
    <dgm:pt modelId="{A1844A90-225F-4BD6-8B51-8C0202EB2DAC}">
      <dgm:prSet phldrT="[文字]" custT="1"/>
      <dgm:spPr/>
      <dgm:t>
        <a:bodyPr/>
        <a:lstStyle/>
        <a:p>
          <a:r>
            <a:rPr lang="zh-TW" sz="3200" b="1" spc="100" baseline="0" dirty="0" smtClean="0">
              <a:solidFill>
                <a:schemeClr val="accent4">
                  <a:lumMod val="50000"/>
                </a:schemeClr>
              </a:solidFill>
            </a:rPr>
            <a:t>減低</a:t>
          </a:r>
          <a:r>
            <a:rPr lang="zh-TW" sz="3200" b="1" spc="100" baseline="0" smtClean="0">
              <a:solidFill>
                <a:schemeClr val="accent4">
                  <a:lumMod val="50000"/>
                </a:schemeClr>
              </a:solidFill>
            </a:rPr>
            <a:t>或消除令</a:t>
          </a:r>
          <a:r>
            <a:rPr lang="zh-TW" sz="3200" b="1" spc="100" baseline="0" dirty="0" smtClean="0">
              <a:solidFill>
                <a:schemeClr val="accent4">
                  <a:lumMod val="50000"/>
                </a:schemeClr>
              </a:solidFill>
            </a:rPr>
            <a:t>兒童受傷害的危機</a:t>
          </a:r>
          <a:endParaRPr lang="zh-HK" altLang="en-US" sz="3200" b="1" spc="100" baseline="0" dirty="0">
            <a:solidFill>
              <a:schemeClr val="accent4">
                <a:lumMod val="50000"/>
              </a:schemeClr>
            </a:solidFill>
          </a:endParaRPr>
        </a:p>
      </dgm:t>
    </dgm:pt>
    <dgm:pt modelId="{DAC6EAEF-F723-43F2-A005-69418DCDBC63}" type="parTrans" cxnId="{6AC6D7EA-27C1-4E89-9EE8-FAA42357118C}">
      <dgm:prSet/>
      <dgm:spPr/>
      <dgm:t>
        <a:bodyPr/>
        <a:lstStyle/>
        <a:p>
          <a:endParaRPr lang="zh-HK" altLang="en-US" sz="2000">
            <a:solidFill>
              <a:schemeClr val="tx1"/>
            </a:solidFill>
          </a:endParaRPr>
        </a:p>
      </dgm:t>
    </dgm:pt>
    <dgm:pt modelId="{E93927BE-DF2B-41D6-990A-600612F39A37}" type="sibTrans" cxnId="{6AC6D7EA-27C1-4E89-9EE8-FAA42357118C}">
      <dgm:prSet/>
      <dgm:spPr/>
      <dgm:t>
        <a:bodyPr/>
        <a:lstStyle/>
        <a:p>
          <a:endParaRPr lang="zh-HK" altLang="en-US" sz="2000">
            <a:solidFill>
              <a:schemeClr val="tx1"/>
            </a:solidFill>
          </a:endParaRPr>
        </a:p>
      </dgm:t>
    </dgm:pt>
    <dgm:pt modelId="{9A61F234-805E-47A3-A375-43BC7E33AD38}">
      <dgm:prSet phldrT="[文字]" custT="1"/>
      <dgm:spPr/>
      <dgm:t>
        <a:bodyPr/>
        <a:lstStyle/>
        <a:p>
          <a:pPr>
            <a:lnSpc>
              <a:spcPct val="100000"/>
            </a:lnSpc>
          </a:pPr>
          <a:r>
            <a:rPr lang="zh-TW" sz="3200" b="1" spc="100" baseline="0" dirty="0" smtClean="0">
              <a:solidFill>
                <a:schemeClr val="accent4">
                  <a:lumMod val="50000"/>
                </a:schemeClr>
              </a:solidFill>
            </a:rPr>
            <a:t>提高家庭照顧和管教兒童的能力及提升家庭的功能，使他們能盡其責任保障兒童的安全</a:t>
          </a:r>
          <a:endParaRPr lang="zh-HK" altLang="en-US" sz="3200" b="1" spc="100" baseline="0" dirty="0">
            <a:solidFill>
              <a:schemeClr val="accent4">
                <a:lumMod val="50000"/>
              </a:schemeClr>
            </a:solidFill>
          </a:endParaRPr>
        </a:p>
      </dgm:t>
    </dgm:pt>
    <dgm:pt modelId="{16D4EE3E-0281-4B1B-B27C-60EF4BD5BBC9}" type="parTrans" cxnId="{8442B38D-5725-456A-8A73-0307D87193AF}">
      <dgm:prSet/>
      <dgm:spPr/>
      <dgm:t>
        <a:bodyPr/>
        <a:lstStyle/>
        <a:p>
          <a:endParaRPr lang="zh-HK" altLang="en-US" sz="2000">
            <a:solidFill>
              <a:schemeClr val="tx1"/>
            </a:solidFill>
          </a:endParaRPr>
        </a:p>
      </dgm:t>
    </dgm:pt>
    <dgm:pt modelId="{EB3C8C2B-937D-450A-B318-6A3A05A0CF09}" type="sibTrans" cxnId="{8442B38D-5725-456A-8A73-0307D87193AF}">
      <dgm:prSet/>
      <dgm:spPr/>
      <dgm:t>
        <a:bodyPr/>
        <a:lstStyle/>
        <a:p>
          <a:endParaRPr lang="zh-HK" altLang="en-US" sz="2000">
            <a:solidFill>
              <a:schemeClr val="tx1"/>
            </a:solidFill>
          </a:endParaRPr>
        </a:p>
      </dgm:t>
    </dgm:pt>
    <dgm:pt modelId="{D012F322-60EF-4857-80B8-09EA6EF1C15D}" type="pres">
      <dgm:prSet presAssocID="{8684BCB8-26FD-4B1D-B23B-E9E9819C7842}" presName="Name0" presStyleCnt="0">
        <dgm:presLayoutVars>
          <dgm:dir/>
        </dgm:presLayoutVars>
      </dgm:prSet>
      <dgm:spPr/>
      <dgm:t>
        <a:bodyPr/>
        <a:lstStyle/>
        <a:p>
          <a:endParaRPr lang="zh-HK" altLang="en-US"/>
        </a:p>
      </dgm:t>
    </dgm:pt>
    <dgm:pt modelId="{85AD9A32-B84E-4923-88C8-F6F03308F0FC}" type="pres">
      <dgm:prSet presAssocID="{A1844A90-225F-4BD6-8B51-8C0202EB2DAC}" presName="noChildren" presStyleCnt="0"/>
      <dgm:spPr/>
    </dgm:pt>
    <dgm:pt modelId="{359C40F4-9F24-488F-BD60-66671A1908F8}" type="pres">
      <dgm:prSet presAssocID="{A1844A90-225F-4BD6-8B51-8C0202EB2DAC}" presName="gap" presStyleCnt="0"/>
      <dgm:spPr/>
    </dgm:pt>
    <dgm:pt modelId="{BDD067FE-9E3D-4565-8FFA-C6DF173B6B0A}" type="pres">
      <dgm:prSet presAssocID="{A1844A90-225F-4BD6-8B51-8C0202EB2DAC}" presName="medCircle2" presStyleLbl="vennNode1" presStyleIdx="0" presStyleCnt="2"/>
      <dgm:spPr/>
    </dgm:pt>
    <dgm:pt modelId="{055DC2E8-F382-4E4F-A79B-227BC866A0F8}" type="pres">
      <dgm:prSet presAssocID="{A1844A90-225F-4BD6-8B51-8C0202EB2DAC}" presName="txLvlOnly1" presStyleLbl="revTx" presStyleIdx="0" presStyleCnt="2"/>
      <dgm:spPr/>
      <dgm:t>
        <a:bodyPr/>
        <a:lstStyle/>
        <a:p>
          <a:endParaRPr lang="zh-HK" altLang="en-US"/>
        </a:p>
      </dgm:t>
    </dgm:pt>
    <dgm:pt modelId="{EDFF0D3F-DBD8-4A47-99F0-B949EC6CD368}" type="pres">
      <dgm:prSet presAssocID="{9A61F234-805E-47A3-A375-43BC7E33AD38}" presName="noChildren" presStyleCnt="0"/>
      <dgm:spPr/>
    </dgm:pt>
    <dgm:pt modelId="{7E0371ED-A6F9-4971-921D-45A0A689B9F0}" type="pres">
      <dgm:prSet presAssocID="{9A61F234-805E-47A3-A375-43BC7E33AD38}" presName="gap" presStyleCnt="0"/>
      <dgm:spPr/>
    </dgm:pt>
    <dgm:pt modelId="{DDA5B048-1003-4C80-B876-9F6F1C64AD28}" type="pres">
      <dgm:prSet presAssocID="{9A61F234-805E-47A3-A375-43BC7E33AD38}" presName="medCircle2" presStyleLbl="vennNode1" presStyleIdx="1" presStyleCnt="2"/>
      <dgm:spPr/>
    </dgm:pt>
    <dgm:pt modelId="{D78DED73-3429-4080-9BB4-87B596DFECCE}" type="pres">
      <dgm:prSet presAssocID="{9A61F234-805E-47A3-A375-43BC7E33AD38}" presName="txLvlOnly1" presStyleLbl="revTx" presStyleIdx="1" presStyleCnt="2" custLinFactNeighborX="145"/>
      <dgm:spPr/>
      <dgm:t>
        <a:bodyPr/>
        <a:lstStyle/>
        <a:p>
          <a:endParaRPr lang="zh-HK" altLang="en-US"/>
        </a:p>
      </dgm:t>
    </dgm:pt>
  </dgm:ptLst>
  <dgm:cxnLst>
    <dgm:cxn modelId="{B4E95C1F-0185-4B58-994D-5F560D4E2A1C}" type="presOf" srcId="{A1844A90-225F-4BD6-8B51-8C0202EB2DAC}" destId="{055DC2E8-F382-4E4F-A79B-227BC866A0F8}" srcOrd="0" destOrd="0" presId="urn:microsoft.com/office/officeart/2008/layout/VerticalCircleList"/>
    <dgm:cxn modelId="{2B79F3B4-6B37-42F6-86D6-44BC00A42029}" type="presOf" srcId="{8684BCB8-26FD-4B1D-B23B-E9E9819C7842}" destId="{D012F322-60EF-4857-80B8-09EA6EF1C15D}" srcOrd="0" destOrd="0" presId="urn:microsoft.com/office/officeart/2008/layout/VerticalCircleList"/>
    <dgm:cxn modelId="{A250EF96-2B1F-43DC-8C16-DE39DCD83780}" type="presOf" srcId="{9A61F234-805E-47A3-A375-43BC7E33AD38}" destId="{D78DED73-3429-4080-9BB4-87B596DFECCE}" srcOrd="0" destOrd="0" presId="urn:microsoft.com/office/officeart/2008/layout/VerticalCircleList"/>
    <dgm:cxn modelId="{6AC6D7EA-27C1-4E89-9EE8-FAA42357118C}" srcId="{8684BCB8-26FD-4B1D-B23B-E9E9819C7842}" destId="{A1844A90-225F-4BD6-8B51-8C0202EB2DAC}" srcOrd="0" destOrd="0" parTransId="{DAC6EAEF-F723-43F2-A005-69418DCDBC63}" sibTransId="{E93927BE-DF2B-41D6-990A-600612F39A37}"/>
    <dgm:cxn modelId="{8442B38D-5725-456A-8A73-0307D87193AF}" srcId="{8684BCB8-26FD-4B1D-B23B-E9E9819C7842}" destId="{9A61F234-805E-47A3-A375-43BC7E33AD38}" srcOrd="1" destOrd="0" parTransId="{16D4EE3E-0281-4B1B-B27C-60EF4BD5BBC9}" sibTransId="{EB3C8C2B-937D-450A-B318-6A3A05A0CF09}"/>
    <dgm:cxn modelId="{6C910D13-6E70-41BB-A5B7-915C4ADF7F19}" type="presParOf" srcId="{D012F322-60EF-4857-80B8-09EA6EF1C15D}" destId="{85AD9A32-B84E-4923-88C8-F6F03308F0FC}" srcOrd="0" destOrd="0" presId="urn:microsoft.com/office/officeart/2008/layout/VerticalCircleList"/>
    <dgm:cxn modelId="{E98891E4-4413-49F7-B1BD-711959FAE447}" type="presParOf" srcId="{85AD9A32-B84E-4923-88C8-F6F03308F0FC}" destId="{359C40F4-9F24-488F-BD60-66671A1908F8}" srcOrd="0" destOrd="0" presId="urn:microsoft.com/office/officeart/2008/layout/VerticalCircleList"/>
    <dgm:cxn modelId="{253B07AC-C172-4219-8CFC-1CB835E83487}" type="presParOf" srcId="{85AD9A32-B84E-4923-88C8-F6F03308F0FC}" destId="{BDD067FE-9E3D-4565-8FFA-C6DF173B6B0A}" srcOrd="1" destOrd="0" presId="urn:microsoft.com/office/officeart/2008/layout/VerticalCircleList"/>
    <dgm:cxn modelId="{000F85D0-75F3-4D0B-B371-626DC3A4AD98}" type="presParOf" srcId="{85AD9A32-B84E-4923-88C8-F6F03308F0FC}" destId="{055DC2E8-F382-4E4F-A79B-227BC866A0F8}" srcOrd="2" destOrd="0" presId="urn:microsoft.com/office/officeart/2008/layout/VerticalCircleList"/>
    <dgm:cxn modelId="{A3464A8F-E3E3-4BAD-B1F2-708776D10AEE}" type="presParOf" srcId="{D012F322-60EF-4857-80B8-09EA6EF1C15D}" destId="{EDFF0D3F-DBD8-4A47-99F0-B949EC6CD368}" srcOrd="1" destOrd="0" presId="urn:microsoft.com/office/officeart/2008/layout/VerticalCircleList"/>
    <dgm:cxn modelId="{993C099F-EF54-4784-9112-19252B25D79F}" type="presParOf" srcId="{EDFF0D3F-DBD8-4A47-99F0-B949EC6CD368}" destId="{7E0371ED-A6F9-4971-921D-45A0A689B9F0}" srcOrd="0" destOrd="0" presId="urn:microsoft.com/office/officeart/2008/layout/VerticalCircleList"/>
    <dgm:cxn modelId="{7B7BA484-FBAC-4DA2-814D-36B923EBE1EE}" type="presParOf" srcId="{EDFF0D3F-DBD8-4A47-99F0-B949EC6CD368}" destId="{DDA5B048-1003-4C80-B876-9F6F1C64AD28}" srcOrd="1" destOrd="0" presId="urn:microsoft.com/office/officeart/2008/layout/VerticalCircleList"/>
    <dgm:cxn modelId="{C560B9CA-AF46-4184-BDC1-36D8A94C14DF}" type="presParOf" srcId="{EDFF0D3F-DBD8-4A47-99F0-B949EC6CD368}" destId="{D78DED73-3429-4080-9BB4-87B596DFECCE}"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AF06A9-2408-4272-8DBF-B268371F6504}" type="doc">
      <dgm:prSet loTypeId="urn:microsoft.com/office/officeart/2005/8/layout/process1" loCatId="process" qsTypeId="urn:microsoft.com/office/officeart/2005/8/quickstyle/3d9" qsCatId="3D" csTypeId="urn:microsoft.com/office/officeart/2005/8/colors/accent6_5" csCatId="accent6" phldr="1"/>
      <dgm:spPr>
        <a:scene3d>
          <a:camera prst="isometricOffAxis2Left"/>
          <a:lightRig rig="soft" dir="t"/>
          <a:backdrop>
            <a:anchor x="0" y="0" z="-210000"/>
            <a:norm dx="0" dy="0" dz="914400"/>
            <a:up dx="0" dy="914400" dz="0"/>
          </a:backdrop>
        </a:scene3d>
      </dgm:spPr>
    </dgm:pt>
    <dgm:pt modelId="{7DF6AEB1-67AB-41E6-90C7-4331B5231380}">
      <dgm:prSet phldrT="[文字]" custT="1"/>
      <dgm:spPr>
        <a:solidFill>
          <a:srgbClr val="A1F141">
            <a:alpha val="89804"/>
          </a:srgbClr>
        </a:solidFill>
      </dgm:spPr>
      <dgm:t>
        <a:bodyPr/>
        <a:lstStyle/>
        <a:p>
          <a:r>
            <a:rPr lang="zh-TW" altLang="en-US" sz="3600" b="0" dirty="0" smtClean="0">
              <a:solidFill>
                <a:srgbClr val="0000FF"/>
              </a:solidFill>
            </a:rPr>
            <a:t>處理虐待兒童個案程序指引</a:t>
          </a:r>
          <a:endParaRPr lang="en-US" altLang="zh-TW" sz="3600" b="0" dirty="0" smtClean="0">
            <a:solidFill>
              <a:srgbClr val="0000FF"/>
            </a:solidFill>
          </a:endParaRPr>
        </a:p>
        <a:p>
          <a:r>
            <a:rPr lang="en-US" altLang="zh-HK" sz="2800" b="0" dirty="0" smtClean="0">
              <a:solidFill>
                <a:srgbClr val="0000FF"/>
              </a:solidFill>
            </a:rPr>
            <a:t>(Procedural Guide for Handling Child Abuse Cases)</a:t>
          </a:r>
          <a:endParaRPr lang="zh-HK" altLang="en-US" sz="2800" b="0" dirty="0">
            <a:solidFill>
              <a:srgbClr val="0000FF"/>
            </a:solidFill>
          </a:endParaRPr>
        </a:p>
      </dgm:t>
    </dgm:pt>
    <dgm:pt modelId="{7F4949C1-CC47-462F-93D0-D7ECF2C2CFEB}" type="parTrans" cxnId="{C87BE36F-0B07-482A-9982-95D9A61590C3}">
      <dgm:prSet/>
      <dgm:spPr/>
      <dgm:t>
        <a:bodyPr/>
        <a:lstStyle/>
        <a:p>
          <a:endParaRPr lang="zh-HK" altLang="en-US" b="0"/>
        </a:p>
      </dgm:t>
    </dgm:pt>
    <dgm:pt modelId="{20577E8D-09FA-478C-94D0-78E8645B26B3}" type="sibTrans" cxnId="{C87BE36F-0B07-482A-9982-95D9A61590C3}">
      <dgm:prSet/>
      <dgm:spPr/>
      <dgm:t>
        <a:bodyPr/>
        <a:lstStyle/>
        <a:p>
          <a:endParaRPr lang="zh-HK" altLang="en-US" b="0"/>
        </a:p>
      </dgm:t>
    </dgm:pt>
    <dgm:pt modelId="{47B69A44-D1AC-4FF3-9068-FB45877E73BC}">
      <dgm:prSet custT="1"/>
      <dgm:spPr>
        <a:solidFill>
          <a:srgbClr val="F3F2E6">
            <a:alpha val="49804"/>
          </a:srgbClr>
        </a:solidFill>
        <a:ln>
          <a:solidFill>
            <a:srgbClr val="92D050"/>
          </a:solidFill>
        </a:ln>
      </dgm:spPr>
      <dgm:t>
        <a:bodyPr/>
        <a:lstStyle/>
        <a:p>
          <a:pPr>
            <a:spcAft>
              <a:spcPts val="0"/>
            </a:spcAft>
          </a:pPr>
          <a:r>
            <a:rPr lang="zh-TW" altLang="en-US" sz="2800" b="0" dirty="0" smtClean="0">
              <a:solidFill>
                <a:srgbClr val="FF0000"/>
              </a:solidFill>
            </a:rPr>
            <a:t>保護兒童</a:t>
          </a:r>
          <a:r>
            <a:rPr lang="zh-TW" altLang="en-US" sz="2800" b="0" dirty="0" smtClean="0">
              <a:solidFill>
                <a:srgbClr val="0000FF"/>
              </a:solidFill>
            </a:rPr>
            <a:t>免受虐待</a:t>
          </a:r>
          <a:r>
            <a:rPr lang="zh-TW" altLang="en-US" sz="2800" b="0" dirty="0" smtClean="0">
              <a:solidFill>
                <a:srgbClr val="9900CC"/>
              </a:solidFill>
            </a:rPr>
            <a:t>多專業合作</a:t>
          </a:r>
          <a:r>
            <a:rPr lang="zh-TW" altLang="en-US" sz="2800" b="0" dirty="0" smtClean="0">
              <a:solidFill>
                <a:srgbClr val="0000FF"/>
              </a:solidFill>
            </a:rPr>
            <a:t>程序</a:t>
          </a:r>
          <a:endParaRPr lang="en-US" altLang="zh-TW" sz="2800" b="0" dirty="0" smtClean="0">
            <a:solidFill>
              <a:srgbClr val="0000FF"/>
            </a:solidFill>
          </a:endParaRPr>
        </a:p>
        <a:p>
          <a:pPr>
            <a:spcAft>
              <a:spcPct val="35000"/>
            </a:spcAft>
          </a:pPr>
          <a:r>
            <a:rPr lang="zh-TW" altLang="en-US" sz="2800" b="0" dirty="0" smtClean="0">
              <a:solidFill>
                <a:srgbClr val="0000FF"/>
              </a:solidFill>
            </a:rPr>
            <a:t>指引</a:t>
          </a:r>
          <a:endParaRPr lang="en-US" altLang="zh-TW" sz="2800" b="0" dirty="0" smtClean="0">
            <a:solidFill>
              <a:srgbClr val="0000FF"/>
            </a:solidFill>
          </a:endParaRPr>
        </a:p>
        <a:p>
          <a:pPr>
            <a:spcAft>
              <a:spcPts val="600"/>
            </a:spcAft>
          </a:pPr>
          <a:r>
            <a:rPr lang="zh-TW" altLang="en-US" sz="2400" b="0" dirty="0" smtClean="0">
              <a:solidFill>
                <a:srgbClr val="0000FF"/>
              </a:solidFill>
            </a:rPr>
            <a:t>（</a:t>
          </a:r>
          <a:r>
            <a:rPr lang="en-US" altLang="en-US" sz="2400" b="0" dirty="0" smtClean="0">
              <a:solidFill>
                <a:srgbClr val="FF0000"/>
              </a:solidFill>
            </a:rPr>
            <a:t>Protecting Children </a:t>
          </a:r>
          <a:r>
            <a:rPr lang="en-US" altLang="en-US" sz="2400" b="0" dirty="0" smtClean="0">
              <a:solidFill>
                <a:srgbClr val="0000FF"/>
              </a:solidFill>
            </a:rPr>
            <a:t>from </a:t>
          </a:r>
          <a:r>
            <a:rPr lang="en-US" altLang="en-US" sz="2400" b="0" dirty="0" smtClean="0">
              <a:solidFill>
                <a:srgbClr val="C00000"/>
              </a:solidFill>
            </a:rPr>
            <a:t>Maltreatment</a:t>
          </a:r>
        </a:p>
        <a:p>
          <a:pPr>
            <a:spcAft>
              <a:spcPts val="0"/>
            </a:spcAft>
          </a:pPr>
          <a:r>
            <a:rPr lang="en-US" altLang="en-US" sz="2400" b="0" dirty="0" smtClean="0">
              <a:solidFill>
                <a:srgbClr val="C00000"/>
              </a:solidFill>
            </a:rPr>
            <a:t> </a:t>
          </a:r>
          <a:r>
            <a:rPr lang="en-US" altLang="en-US" sz="2400" b="0" dirty="0" smtClean="0">
              <a:solidFill>
                <a:srgbClr val="0000FF"/>
              </a:solidFill>
            </a:rPr>
            <a:t>Procedural Guide for</a:t>
          </a:r>
          <a:r>
            <a:rPr lang="en-US" altLang="en-US" sz="2400" b="0" dirty="0" smtClean="0">
              <a:solidFill>
                <a:srgbClr val="9900CC"/>
              </a:solidFill>
            </a:rPr>
            <a:t> Multi-disciplinary </a:t>
          </a:r>
        </a:p>
        <a:p>
          <a:pPr>
            <a:spcAft>
              <a:spcPts val="0"/>
            </a:spcAft>
          </a:pPr>
          <a:r>
            <a:rPr lang="en-US" altLang="en-US" sz="2400" b="0" dirty="0" smtClean="0">
              <a:solidFill>
                <a:srgbClr val="9900CC"/>
              </a:solidFill>
            </a:rPr>
            <a:t>Co-operation</a:t>
          </a:r>
          <a:r>
            <a:rPr lang="zh-TW" altLang="en-US" sz="2400" b="0" dirty="0" smtClean="0">
              <a:solidFill>
                <a:srgbClr val="0000FF"/>
              </a:solidFill>
            </a:rPr>
            <a:t>）</a:t>
          </a:r>
          <a:endParaRPr lang="zh-HK" altLang="en-US" sz="2400" b="0" dirty="0">
            <a:solidFill>
              <a:srgbClr val="0000FF"/>
            </a:solidFill>
          </a:endParaRPr>
        </a:p>
      </dgm:t>
    </dgm:pt>
    <dgm:pt modelId="{BB1C5832-97C7-4B6E-8BCE-5C3E047DB6E7}" type="parTrans" cxnId="{C2F1B838-E62D-440B-AA17-66A11221B032}">
      <dgm:prSet/>
      <dgm:spPr/>
      <dgm:t>
        <a:bodyPr/>
        <a:lstStyle/>
        <a:p>
          <a:endParaRPr lang="zh-HK" altLang="en-US" b="0"/>
        </a:p>
      </dgm:t>
    </dgm:pt>
    <dgm:pt modelId="{413CCDF5-28C2-4A68-87AF-AC29A8FDA40B}" type="sibTrans" cxnId="{C2F1B838-E62D-440B-AA17-66A11221B032}">
      <dgm:prSet/>
      <dgm:spPr/>
      <dgm:t>
        <a:bodyPr/>
        <a:lstStyle/>
        <a:p>
          <a:endParaRPr lang="zh-HK" altLang="en-US" b="0"/>
        </a:p>
      </dgm:t>
    </dgm:pt>
    <dgm:pt modelId="{6596E411-1D53-481B-8312-DEC8FB089A0D}" type="pres">
      <dgm:prSet presAssocID="{C6AF06A9-2408-4272-8DBF-B268371F6504}" presName="Name0" presStyleCnt="0">
        <dgm:presLayoutVars>
          <dgm:dir/>
          <dgm:resizeHandles val="exact"/>
        </dgm:presLayoutVars>
      </dgm:prSet>
      <dgm:spPr/>
    </dgm:pt>
    <dgm:pt modelId="{50C6D3EF-A572-4B52-B92F-2A1B71327397}" type="pres">
      <dgm:prSet presAssocID="{7DF6AEB1-67AB-41E6-90C7-4331B5231380}" presName="node" presStyleLbl="node1" presStyleIdx="0" presStyleCnt="2" custScaleY="196281">
        <dgm:presLayoutVars>
          <dgm:bulletEnabled val="1"/>
        </dgm:presLayoutVars>
      </dgm:prSet>
      <dgm:spPr/>
      <dgm:t>
        <a:bodyPr/>
        <a:lstStyle/>
        <a:p>
          <a:endParaRPr lang="zh-HK" altLang="en-US"/>
        </a:p>
      </dgm:t>
    </dgm:pt>
    <dgm:pt modelId="{AC7F4F7C-CBE2-4441-9E42-C2D69ACE874B}" type="pres">
      <dgm:prSet presAssocID="{20577E8D-09FA-478C-94D0-78E8645B26B3}" presName="sibTrans" presStyleLbl="sibTrans2D1" presStyleIdx="0" presStyleCnt="1"/>
      <dgm:spPr/>
      <dgm:t>
        <a:bodyPr/>
        <a:lstStyle/>
        <a:p>
          <a:endParaRPr lang="zh-HK" altLang="en-US"/>
        </a:p>
      </dgm:t>
    </dgm:pt>
    <dgm:pt modelId="{A3420B68-6E25-4617-8F63-DBA82712E1DA}" type="pres">
      <dgm:prSet presAssocID="{20577E8D-09FA-478C-94D0-78E8645B26B3}" presName="connectorText" presStyleLbl="sibTrans2D1" presStyleIdx="0" presStyleCnt="1"/>
      <dgm:spPr/>
      <dgm:t>
        <a:bodyPr/>
        <a:lstStyle/>
        <a:p>
          <a:endParaRPr lang="zh-HK" altLang="en-US"/>
        </a:p>
      </dgm:t>
    </dgm:pt>
    <dgm:pt modelId="{E16ABF46-8357-4CB0-BFB5-98D7EFD66C96}" type="pres">
      <dgm:prSet presAssocID="{47B69A44-D1AC-4FF3-9068-FB45877E73BC}" presName="node" presStyleLbl="node1" presStyleIdx="1" presStyleCnt="2" custScaleY="189279">
        <dgm:presLayoutVars>
          <dgm:bulletEnabled val="1"/>
        </dgm:presLayoutVars>
      </dgm:prSet>
      <dgm:spPr/>
      <dgm:t>
        <a:bodyPr/>
        <a:lstStyle/>
        <a:p>
          <a:endParaRPr lang="zh-HK" altLang="en-US"/>
        </a:p>
      </dgm:t>
    </dgm:pt>
  </dgm:ptLst>
  <dgm:cxnLst>
    <dgm:cxn modelId="{F6047CBD-B6C1-4C30-B3B6-BDB3490CE534}" type="presOf" srcId="{47B69A44-D1AC-4FF3-9068-FB45877E73BC}" destId="{E16ABF46-8357-4CB0-BFB5-98D7EFD66C96}" srcOrd="0" destOrd="0" presId="urn:microsoft.com/office/officeart/2005/8/layout/process1"/>
    <dgm:cxn modelId="{C87BE36F-0B07-482A-9982-95D9A61590C3}" srcId="{C6AF06A9-2408-4272-8DBF-B268371F6504}" destId="{7DF6AEB1-67AB-41E6-90C7-4331B5231380}" srcOrd="0" destOrd="0" parTransId="{7F4949C1-CC47-462F-93D0-D7ECF2C2CFEB}" sibTransId="{20577E8D-09FA-478C-94D0-78E8645B26B3}"/>
    <dgm:cxn modelId="{AAD449B5-274C-45EB-9B8B-DCE95A153B3B}" type="presOf" srcId="{7DF6AEB1-67AB-41E6-90C7-4331B5231380}" destId="{50C6D3EF-A572-4B52-B92F-2A1B71327397}" srcOrd="0" destOrd="0" presId="urn:microsoft.com/office/officeart/2005/8/layout/process1"/>
    <dgm:cxn modelId="{24CC4CC8-1635-4129-AC48-BA1C11F41C3B}" type="presOf" srcId="{20577E8D-09FA-478C-94D0-78E8645B26B3}" destId="{A3420B68-6E25-4617-8F63-DBA82712E1DA}" srcOrd="1" destOrd="0" presId="urn:microsoft.com/office/officeart/2005/8/layout/process1"/>
    <dgm:cxn modelId="{C2F1B838-E62D-440B-AA17-66A11221B032}" srcId="{C6AF06A9-2408-4272-8DBF-B268371F6504}" destId="{47B69A44-D1AC-4FF3-9068-FB45877E73BC}" srcOrd="1" destOrd="0" parTransId="{BB1C5832-97C7-4B6E-8BCE-5C3E047DB6E7}" sibTransId="{413CCDF5-28C2-4A68-87AF-AC29A8FDA40B}"/>
    <dgm:cxn modelId="{ED98D641-DBEA-4CA3-A2B1-9FB9AAB67D95}" type="presOf" srcId="{20577E8D-09FA-478C-94D0-78E8645B26B3}" destId="{AC7F4F7C-CBE2-4441-9E42-C2D69ACE874B}" srcOrd="0" destOrd="0" presId="urn:microsoft.com/office/officeart/2005/8/layout/process1"/>
    <dgm:cxn modelId="{7E90D05A-9133-4EF1-BD14-4972F4A2A294}" type="presOf" srcId="{C6AF06A9-2408-4272-8DBF-B268371F6504}" destId="{6596E411-1D53-481B-8312-DEC8FB089A0D}" srcOrd="0" destOrd="0" presId="urn:microsoft.com/office/officeart/2005/8/layout/process1"/>
    <dgm:cxn modelId="{50DF0256-F467-4CE2-AE62-D5E2AD9D76B7}" type="presParOf" srcId="{6596E411-1D53-481B-8312-DEC8FB089A0D}" destId="{50C6D3EF-A572-4B52-B92F-2A1B71327397}" srcOrd="0" destOrd="0" presId="urn:microsoft.com/office/officeart/2005/8/layout/process1"/>
    <dgm:cxn modelId="{77C537E4-9F06-47DE-887A-1213CA47B051}" type="presParOf" srcId="{6596E411-1D53-481B-8312-DEC8FB089A0D}" destId="{AC7F4F7C-CBE2-4441-9E42-C2D69ACE874B}" srcOrd="1" destOrd="0" presId="urn:microsoft.com/office/officeart/2005/8/layout/process1"/>
    <dgm:cxn modelId="{F5C5F4BD-6F6D-4C77-A84B-51248C14F074}" type="presParOf" srcId="{AC7F4F7C-CBE2-4441-9E42-C2D69ACE874B}" destId="{A3420B68-6E25-4617-8F63-DBA82712E1DA}" srcOrd="0" destOrd="0" presId="urn:microsoft.com/office/officeart/2005/8/layout/process1"/>
    <dgm:cxn modelId="{F099A718-A296-4333-9077-EC202961D0B4}" type="presParOf" srcId="{6596E411-1D53-481B-8312-DEC8FB089A0D}" destId="{E16ABF46-8357-4CB0-BFB5-98D7EFD66C9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EC206A-D908-485B-B3EE-EDE3A1D85D9A}" type="doc">
      <dgm:prSet loTypeId="urn:microsoft.com/office/officeart/2005/8/layout/list1" loCatId="list" qsTypeId="urn:microsoft.com/office/officeart/2005/8/quickstyle/3d3" qsCatId="3D" csTypeId="urn:microsoft.com/office/officeart/2005/8/colors/accent2_2" csCatId="accent2" phldr="1"/>
      <dgm:spPr/>
      <dgm:t>
        <a:bodyPr/>
        <a:lstStyle/>
        <a:p>
          <a:endParaRPr lang="zh-HK" altLang="en-US"/>
        </a:p>
      </dgm:t>
    </dgm:pt>
    <dgm:pt modelId="{D515323D-2FFC-42BF-BBA2-E80CB320F6EB}">
      <dgm:prSet phldrT="[文字]" custT="1"/>
      <dgm:spPr>
        <a:solidFill>
          <a:schemeClr val="tx2">
            <a:lumMod val="20000"/>
            <a:lumOff val="80000"/>
          </a:schemeClr>
        </a:solidFill>
      </dgm:spPr>
      <dgm:t>
        <a:bodyPr/>
        <a:lstStyle/>
        <a:p>
          <a:r>
            <a:rPr lang="zh-TW" altLang="en-US" sz="2800" b="1" spc="100" baseline="0" dirty="0" smtClean="0">
              <a:solidFill>
                <a:sysClr val="windowText" lastClr="000000"/>
              </a:solidFill>
            </a:rPr>
            <a:t>以</a:t>
          </a:r>
          <a:r>
            <a:rPr lang="zh-TW" altLang="en-US" sz="2800" b="1" spc="100" baseline="0" dirty="0" smtClean="0">
              <a:solidFill>
                <a:srgbClr val="FF0000"/>
              </a:solidFill>
            </a:rPr>
            <a:t>「衷誠合作、互相信任」</a:t>
          </a:r>
          <a:r>
            <a:rPr lang="zh-TW" altLang="en-US" sz="2800" b="1" spc="100" baseline="0" dirty="0" smtClean="0">
              <a:solidFill>
                <a:sysClr val="windowText" lastClr="000000"/>
              </a:solidFill>
            </a:rPr>
            <a:t>的態度，發揮伙伴協作精神；</a:t>
          </a:r>
          <a:endParaRPr lang="zh-HK" altLang="en-US" sz="2800" b="1" spc="100" baseline="0" dirty="0">
            <a:solidFill>
              <a:sysClr val="windowText" lastClr="000000"/>
            </a:solidFill>
          </a:endParaRPr>
        </a:p>
      </dgm:t>
    </dgm:pt>
    <dgm:pt modelId="{52DD406E-448D-487E-9505-5F1593C8F308}" type="parTrans" cxnId="{D991655A-CC78-4AE2-99A5-9EA3981C84EE}">
      <dgm:prSet/>
      <dgm:spPr/>
      <dgm:t>
        <a:bodyPr/>
        <a:lstStyle/>
        <a:p>
          <a:endParaRPr lang="zh-HK" altLang="en-US" sz="3600" b="1" spc="100" baseline="0">
            <a:solidFill>
              <a:schemeClr val="tx1"/>
            </a:solidFill>
          </a:endParaRPr>
        </a:p>
      </dgm:t>
    </dgm:pt>
    <dgm:pt modelId="{8EFC2EE8-9516-41B1-9785-D7320A8E6462}" type="sibTrans" cxnId="{D991655A-CC78-4AE2-99A5-9EA3981C84EE}">
      <dgm:prSet/>
      <dgm:spPr/>
      <dgm:t>
        <a:bodyPr/>
        <a:lstStyle/>
        <a:p>
          <a:endParaRPr lang="zh-HK" altLang="en-US" sz="3600" b="1" spc="100" baseline="0">
            <a:solidFill>
              <a:schemeClr val="tx1"/>
            </a:solidFill>
          </a:endParaRPr>
        </a:p>
      </dgm:t>
    </dgm:pt>
    <dgm:pt modelId="{6AD50A76-7FD6-4946-BC45-3AA5A2B4DD55}">
      <dgm:prSet custT="1"/>
      <dgm:spPr>
        <a:solidFill>
          <a:schemeClr val="tx2">
            <a:lumMod val="20000"/>
            <a:lumOff val="80000"/>
          </a:schemeClr>
        </a:solidFill>
      </dgm:spPr>
      <dgm:t>
        <a:bodyPr/>
        <a:lstStyle/>
        <a:p>
          <a:r>
            <a:rPr lang="zh-TW" altLang="en-US" sz="2800" b="1" spc="100" baseline="0" dirty="0" smtClean="0">
              <a:solidFill>
                <a:sysClr val="windowText" lastClr="000000"/>
              </a:solidFill>
            </a:rPr>
            <a:t>達到</a:t>
          </a:r>
          <a:r>
            <a:rPr lang="zh-TW" altLang="en-US" sz="2800" b="1" spc="100" baseline="0" dirty="0" smtClean="0">
              <a:solidFill>
                <a:srgbClr val="FF0000"/>
              </a:solidFill>
            </a:rPr>
            <a:t>「保護幼弱 、造福兒童」</a:t>
          </a:r>
          <a:r>
            <a:rPr lang="zh-TW" altLang="en-US" sz="2800" b="1" spc="100" baseline="0" dirty="0" smtClean="0">
              <a:solidFill>
                <a:sysClr val="windowText" lastClr="000000"/>
              </a:solidFill>
            </a:rPr>
            <a:t>的共同目標。</a:t>
          </a:r>
          <a:endParaRPr lang="zh-HK" altLang="en-US" sz="2800" b="1" spc="100" baseline="0" dirty="0">
            <a:solidFill>
              <a:sysClr val="windowText" lastClr="000000"/>
            </a:solidFill>
          </a:endParaRPr>
        </a:p>
      </dgm:t>
    </dgm:pt>
    <dgm:pt modelId="{1A4418C7-F65B-462F-97FA-84388D770108}" type="parTrans" cxnId="{4B56328A-8F11-4335-8074-D59D52733D43}">
      <dgm:prSet/>
      <dgm:spPr/>
      <dgm:t>
        <a:bodyPr/>
        <a:lstStyle/>
        <a:p>
          <a:endParaRPr lang="zh-HK" altLang="en-US" sz="3600" b="1" spc="100" baseline="0">
            <a:solidFill>
              <a:schemeClr val="tx1"/>
            </a:solidFill>
          </a:endParaRPr>
        </a:p>
      </dgm:t>
    </dgm:pt>
    <dgm:pt modelId="{EE89EF19-13C0-4FFC-9C87-5F1D9EDA4BC1}" type="sibTrans" cxnId="{4B56328A-8F11-4335-8074-D59D52733D43}">
      <dgm:prSet/>
      <dgm:spPr/>
      <dgm:t>
        <a:bodyPr/>
        <a:lstStyle/>
        <a:p>
          <a:endParaRPr lang="zh-HK" altLang="en-US" sz="3600" b="1" spc="100" baseline="0">
            <a:solidFill>
              <a:schemeClr val="tx1"/>
            </a:solidFill>
          </a:endParaRPr>
        </a:p>
      </dgm:t>
    </dgm:pt>
    <dgm:pt modelId="{7D3B179F-0247-4396-95A8-D95EAD3F56A5}" type="pres">
      <dgm:prSet presAssocID="{61EC206A-D908-485B-B3EE-EDE3A1D85D9A}" presName="linear" presStyleCnt="0">
        <dgm:presLayoutVars>
          <dgm:dir/>
          <dgm:animLvl val="lvl"/>
          <dgm:resizeHandles val="exact"/>
        </dgm:presLayoutVars>
      </dgm:prSet>
      <dgm:spPr/>
      <dgm:t>
        <a:bodyPr/>
        <a:lstStyle/>
        <a:p>
          <a:endParaRPr lang="zh-HK" altLang="en-US"/>
        </a:p>
      </dgm:t>
    </dgm:pt>
    <dgm:pt modelId="{7EA5EAA4-7B57-4D7C-AA37-1F408E62113E}" type="pres">
      <dgm:prSet presAssocID="{D515323D-2FFC-42BF-BBA2-E80CB320F6EB}" presName="parentLin" presStyleCnt="0"/>
      <dgm:spPr/>
      <dgm:t>
        <a:bodyPr/>
        <a:lstStyle/>
        <a:p>
          <a:endParaRPr lang="zh-HK" altLang="en-US"/>
        </a:p>
      </dgm:t>
    </dgm:pt>
    <dgm:pt modelId="{B7A5ACB9-9524-430C-B7D1-55000B13C104}" type="pres">
      <dgm:prSet presAssocID="{D515323D-2FFC-42BF-BBA2-E80CB320F6EB}" presName="parentLeftMargin" presStyleLbl="node1" presStyleIdx="0" presStyleCnt="2"/>
      <dgm:spPr/>
      <dgm:t>
        <a:bodyPr/>
        <a:lstStyle/>
        <a:p>
          <a:endParaRPr lang="zh-HK" altLang="en-US"/>
        </a:p>
      </dgm:t>
    </dgm:pt>
    <dgm:pt modelId="{E4907C0A-59EA-416A-AEDF-6EC0CBED6039}" type="pres">
      <dgm:prSet presAssocID="{D515323D-2FFC-42BF-BBA2-E80CB320F6EB}" presName="parentText" presStyleLbl="node1" presStyleIdx="0" presStyleCnt="2" custScaleX="140815">
        <dgm:presLayoutVars>
          <dgm:chMax val="0"/>
          <dgm:bulletEnabled val="1"/>
        </dgm:presLayoutVars>
      </dgm:prSet>
      <dgm:spPr/>
      <dgm:t>
        <a:bodyPr/>
        <a:lstStyle/>
        <a:p>
          <a:endParaRPr lang="zh-HK" altLang="en-US"/>
        </a:p>
      </dgm:t>
    </dgm:pt>
    <dgm:pt modelId="{A81BC681-C0BD-4735-8E81-B47A61C2BBC9}" type="pres">
      <dgm:prSet presAssocID="{D515323D-2FFC-42BF-BBA2-E80CB320F6EB}" presName="negativeSpace" presStyleCnt="0"/>
      <dgm:spPr/>
      <dgm:t>
        <a:bodyPr/>
        <a:lstStyle/>
        <a:p>
          <a:endParaRPr lang="zh-HK" altLang="en-US"/>
        </a:p>
      </dgm:t>
    </dgm:pt>
    <dgm:pt modelId="{FE23449B-F48B-488F-A625-FF1FCFB704AD}" type="pres">
      <dgm:prSet presAssocID="{D515323D-2FFC-42BF-BBA2-E80CB320F6EB}" presName="childText" presStyleLbl="conFgAcc1" presStyleIdx="0" presStyleCnt="2">
        <dgm:presLayoutVars>
          <dgm:bulletEnabled val="1"/>
        </dgm:presLayoutVars>
      </dgm:prSet>
      <dgm:spPr>
        <a:solidFill>
          <a:schemeClr val="accent2">
            <a:lumMod val="40000"/>
            <a:lumOff val="60000"/>
            <a:alpha val="90000"/>
          </a:schemeClr>
        </a:solidFill>
      </dgm:spPr>
      <dgm:t>
        <a:bodyPr/>
        <a:lstStyle/>
        <a:p>
          <a:endParaRPr lang="zh-HK" altLang="en-US"/>
        </a:p>
      </dgm:t>
    </dgm:pt>
    <dgm:pt modelId="{851C666B-FEFF-42CB-B33F-F6577A02682E}" type="pres">
      <dgm:prSet presAssocID="{8EFC2EE8-9516-41B1-9785-D7320A8E6462}" presName="spaceBetweenRectangles" presStyleCnt="0"/>
      <dgm:spPr/>
      <dgm:t>
        <a:bodyPr/>
        <a:lstStyle/>
        <a:p>
          <a:endParaRPr lang="zh-HK" altLang="en-US"/>
        </a:p>
      </dgm:t>
    </dgm:pt>
    <dgm:pt modelId="{C3C5016B-9B0F-47C8-897C-8F32B6DCE651}" type="pres">
      <dgm:prSet presAssocID="{6AD50A76-7FD6-4946-BC45-3AA5A2B4DD55}" presName="parentLin" presStyleCnt="0"/>
      <dgm:spPr/>
      <dgm:t>
        <a:bodyPr/>
        <a:lstStyle/>
        <a:p>
          <a:endParaRPr lang="zh-HK" altLang="en-US"/>
        </a:p>
      </dgm:t>
    </dgm:pt>
    <dgm:pt modelId="{F6BCE2DD-5527-4758-AEA0-5B3304CADBEC}" type="pres">
      <dgm:prSet presAssocID="{6AD50A76-7FD6-4946-BC45-3AA5A2B4DD55}" presName="parentLeftMargin" presStyleLbl="node1" presStyleIdx="0" presStyleCnt="2"/>
      <dgm:spPr/>
      <dgm:t>
        <a:bodyPr/>
        <a:lstStyle/>
        <a:p>
          <a:endParaRPr lang="zh-HK" altLang="en-US"/>
        </a:p>
      </dgm:t>
    </dgm:pt>
    <dgm:pt modelId="{C8A29D30-F864-45BC-AD4D-06A889D108CC}" type="pres">
      <dgm:prSet presAssocID="{6AD50A76-7FD6-4946-BC45-3AA5A2B4DD55}" presName="parentText" presStyleLbl="node1" presStyleIdx="1" presStyleCnt="2" custScaleX="140815">
        <dgm:presLayoutVars>
          <dgm:chMax val="0"/>
          <dgm:bulletEnabled val="1"/>
        </dgm:presLayoutVars>
      </dgm:prSet>
      <dgm:spPr/>
      <dgm:t>
        <a:bodyPr/>
        <a:lstStyle/>
        <a:p>
          <a:endParaRPr lang="zh-HK" altLang="en-US"/>
        </a:p>
      </dgm:t>
    </dgm:pt>
    <dgm:pt modelId="{B161B2E3-12F8-4CE8-A93E-8DE570E73747}" type="pres">
      <dgm:prSet presAssocID="{6AD50A76-7FD6-4946-BC45-3AA5A2B4DD55}" presName="negativeSpace" presStyleCnt="0"/>
      <dgm:spPr/>
      <dgm:t>
        <a:bodyPr/>
        <a:lstStyle/>
        <a:p>
          <a:endParaRPr lang="zh-HK" altLang="en-US"/>
        </a:p>
      </dgm:t>
    </dgm:pt>
    <dgm:pt modelId="{8A0D7B63-C6A6-4A93-9044-AFB1879FA199}" type="pres">
      <dgm:prSet presAssocID="{6AD50A76-7FD6-4946-BC45-3AA5A2B4DD55}" presName="childText" presStyleLbl="conFgAcc1" presStyleIdx="1" presStyleCnt="2">
        <dgm:presLayoutVars>
          <dgm:bulletEnabled val="1"/>
        </dgm:presLayoutVars>
      </dgm:prSet>
      <dgm:spPr>
        <a:solidFill>
          <a:schemeClr val="accent2">
            <a:lumMod val="40000"/>
            <a:lumOff val="60000"/>
            <a:alpha val="90000"/>
          </a:schemeClr>
        </a:solidFill>
      </dgm:spPr>
      <dgm:t>
        <a:bodyPr/>
        <a:lstStyle/>
        <a:p>
          <a:endParaRPr lang="zh-HK" altLang="en-US"/>
        </a:p>
      </dgm:t>
    </dgm:pt>
  </dgm:ptLst>
  <dgm:cxnLst>
    <dgm:cxn modelId="{3053B580-A614-4A40-A8C2-D353DF87B321}" type="presOf" srcId="{D515323D-2FFC-42BF-BBA2-E80CB320F6EB}" destId="{E4907C0A-59EA-416A-AEDF-6EC0CBED6039}" srcOrd="1" destOrd="0" presId="urn:microsoft.com/office/officeart/2005/8/layout/list1"/>
    <dgm:cxn modelId="{38A5F1F6-A441-4FC7-95A8-8C65DF321CC6}" type="presOf" srcId="{D515323D-2FFC-42BF-BBA2-E80CB320F6EB}" destId="{B7A5ACB9-9524-430C-B7D1-55000B13C104}" srcOrd="0" destOrd="0" presId="urn:microsoft.com/office/officeart/2005/8/layout/list1"/>
    <dgm:cxn modelId="{D991655A-CC78-4AE2-99A5-9EA3981C84EE}" srcId="{61EC206A-D908-485B-B3EE-EDE3A1D85D9A}" destId="{D515323D-2FFC-42BF-BBA2-E80CB320F6EB}" srcOrd="0" destOrd="0" parTransId="{52DD406E-448D-487E-9505-5F1593C8F308}" sibTransId="{8EFC2EE8-9516-41B1-9785-D7320A8E6462}"/>
    <dgm:cxn modelId="{1D5EAB0D-B983-4B6D-8C73-D3966C07C67B}" type="presOf" srcId="{6AD50A76-7FD6-4946-BC45-3AA5A2B4DD55}" destId="{C8A29D30-F864-45BC-AD4D-06A889D108CC}" srcOrd="1" destOrd="0" presId="urn:microsoft.com/office/officeart/2005/8/layout/list1"/>
    <dgm:cxn modelId="{07C524BF-5F36-45A1-8ACE-B765561258AF}" type="presOf" srcId="{61EC206A-D908-485B-B3EE-EDE3A1D85D9A}" destId="{7D3B179F-0247-4396-95A8-D95EAD3F56A5}" srcOrd="0" destOrd="0" presId="urn:microsoft.com/office/officeart/2005/8/layout/list1"/>
    <dgm:cxn modelId="{A7D9368E-99CE-4B9E-847A-BFF290F8B88A}" type="presOf" srcId="{6AD50A76-7FD6-4946-BC45-3AA5A2B4DD55}" destId="{F6BCE2DD-5527-4758-AEA0-5B3304CADBEC}" srcOrd="0" destOrd="0" presId="urn:microsoft.com/office/officeart/2005/8/layout/list1"/>
    <dgm:cxn modelId="{4B56328A-8F11-4335-8074-D59D52733D43}" srcId="{61EC206A-D908-485B-B3EE-EDE3A1D85D9A}" destId="{6AD50A76-7FD6-4946-BC45-3AA5A2B4DD55}" srcOrd="1" destOrd="0" parTransId="{1A4418C7-F65B-462F-97FA-84388D770108}" sibTransId="{EE89EF19-13C0-4FFC-9C87-5F1D9EDA4BC1}"/>
    <dgm:cxn modelId="{A83C2EF9-FA90-468E-8466-FA5F327EEE46}" type="presParOf" srcId="{7D3B179F-0247-4396-95A8-D95EAD3F56A5}" destId="{7EA5EAA4-7B57-4D7C-AA37-1F408E62113E}" srcOrd="0" destOrd="0" presId="urn:microsoft.com/office/officeart/2005/8/layout/list1"/>
    <dgm:cxn modelId="{C2AF534B-618C-450A-8A90-BF54CDD2FE3B}" type="presParOf" srcId="{7EA5EAA4-7B57-4D7C-AA37-1F408E62113E}" destId="{B7A5ACB9-9524-430C-B7D1-55000B13C104}" srcOrd="0" destOrd="0" presId="urn:microsoft.com/office/officeart/2005/8/layout/list1"/>
    <dgm:cxn modelId="{9E4AF878-6D1D-41B7-BB34-5164A92A5E51}" type="presParOf" srcId="{7EA5EAA4-7B57-4D7C-AA37-1F408E62113E}" destId="{E4907C0A-59EA-416A-AEDF-6EC0CBED6039}" srcOrd="1" destOrd="0" presId="urn:microsoft.com/office/officeart/2005/8/layout/list1"/>
    <dgm:cxn modelId="{D8F82D5A-5100-4274-9353-58E3BE090271}" type="presParOf" srcId="{7D3B179F-0247-4396-95A8-D95EAD3F56A5}" destId="{A81BC681-C0BD-4735-8E81-B47A61C2BBC9}" srcOrd="1" destOrd="0" presId="urn:microsoft.com/office/officeart/2005/8/layout/list1"/>
    <dgm:cxn modelId="{5F467880-7A16-42AE-97C8-BD26B46802B4}" type="presParOf" srcId="{7D3B179F-0247-4396-95A8-D95EAD3F56A5}" destId="{FE23449B-F48B-488F-A625-FF1FCFB704AD}" srcOrd="2" destOrd="0" presId="urn:microsoft.com/office/officeart/2005/8/layout/list1"/>
    <dgm:cxn modelId="{DD881FDD-66A3-4E74-8DBC-1061D1AD54C1}" type="presParOf" srcId="{7D3B179F-0247-4396-95A8-D95EAD3F56A5}" destId="{851C666B-FEFF-42CB-B33F-F6577A02682E}" srcOrd="3" destOrd="0" presId="urn:microsoft.com/office/officeart/2005/8/layout/list1"/>
    <dgm:cxn modelId="{2A86879A-435A-4E23-847B-F1E6D1346E77}" type="presParOf" srcId="{7D3B179F-0247-4396-95A8-D95EAD3F56A5}" destId="{C3C5016B-9B0F-47C8-897C-8F32B6DCE651}" srcOrd="4" destOrd="0" presId="urn:microsoft.com/office/officeart/2005/8/layout/list1"/>
    <dgm:cxn modelId="{CBDB4BCF-C169-4952-92E5-9D7D254B00A2}" type="presParOf" srcId="{C3C5016B-9B0F-47C8-897C-8F32B6DCE651}" destId="{F6BCE2DD-5527-4758-AEA0-5B3304CADBEC}" srcOrd="0" destOrd="0" presId="urn:microsoft.com/office/officeart/2005/8/layout/list1"/>
    <dgm:cxn modelId="{79BC38F5-7A52-436C-8438-79635C0B142F}" type="presParOf" srcId="{C3C5016B-9B0F-47C8-897C-8F32B6DCE651}" destId="{C8A29D30-F864-45BC-AD4D-06A889D108CC}" srcOrd="1" destOrd="0" presId="urn:microsoft.com/office/officeart/2005/8/layout/list1"/>
    <dgm:cxn modelId="{084A8B16-5B4F-4093-A97D-E581931ABA27}" type="presParOf" srcId="{7D3B179F-0247-4396-95A8-D95EAD3F56A5}" destId="{B161B2E3-12F8-4CE8-A93E-8DE570E73747}" srcOrd="5" destOrd="0" presId="urn:microsoft.com/office/officeart/2005/8/layout/list1"/>
    <dgm:cxn modelId="{CDBC0451-63E7-4B3D-A7FE-39A68EBC122C}" type="presParOf" srcId="{7D3B179F-0247-4396-95A8-D95EAD3F56A5}" destId="{8A0D7B63-C6A6-4A93-9044-AFB1879FA19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9CE5675-5A4C-488A-9095-F6FA75C96D2E}" type="doc">
      <dgm:prSet loTypeId="urn:microsoft.com/office/officeart/2005/8/layout/pyramid1" loCatId="pyramid" qsTypeId="urn:microsoft.com/office/officeart/2005/8/quickstyle/simple1" qsCatId="simple" csTypeId="urn:microsoft.com/office/officeart/2005/8/colors/accent1_2" csCatId="accent1" phldr="1"/>
      <dgm:spPr/>
    </dgm:pt>
    <dgm:pt modelId="{C4C341B2-CEF1-4763-96A4-64B6A0677A8F}">
      <dgm:prSet custT="1"/>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TW" sz="4400" b="1" u="none" spc="100" baseline="0" dirty="0" smtClean="0">
              <a:solidFill>
                <a:srgbClr val="0000CC"/>
              </a:solidFill>
              <a:latin typeface="+mn-lt"/>
              <a:ea typeface="+mj-ea"/>
              <a:cs typeface="Times New Roman" panose="02020603050405020304" pitchFamily="18" charset="0"/>
            </a:rPr>
            <a:t>1.</a:t>
          </a:r>
          <a:r>
            <a:rPr lang="zh-TW" altLang="en-US" sz="4400" b="1" u="none" spc="100" baseline="0" dirty="0" smtClean="0">
              <a:solidFill>
                <a:srgbClr val="0000CC"/>
              </a:solidFill>
              <a:latin typeface="+mn-lt"/>
              <a:ea typeface="+mj-ea"/>
              <a:cs typeface="Times New Roman" panose="02020603050405020304" pitchFamily="18" charset="0"/>
            </a:rPr>
            <a:t> </a:t>
          </a:r>
          <a:r>
            <a:rPr lang="zh-HK" altLang="en-US" sz="4400" b="1" u="none" spc="100" baseline="0" dirty="0" smtClean="0">
              <a:solidFill>
                <a:srgbClr val="0000CC"/>
              </a:solidFill>
              <a:latin typeface="+mn-lt"/>
              <a:cs typeface="Times New Roman" panose="02020603050405020304" pitchFamily="18" charset="0"/>
            </a:rPr>
            <a:t>適當措施</a:t>
          </a:r>
          <a:r>
            <a:rPr lang="zh-TW" altLang="en-US" sz="4400" b="1" u="none" spc="100" baseline="0" dirty="0" smtClean="0">
              <a:solidFill>
                <a:srgbClr val="0000CC"/>
              </a:solidFill>
              <a:latin typeface="+mn-lt"/>
              <a:cs typeface="Times New Roman" panose="02020603050405020304" pitchFamily="18" charset="0"/>
            </a:rPr>
            <a:t>  預防問題</a:t>
          </a:r>
          <a:endParaRPr lang="en-US" altLang="zh-TW" sz="4400" b="1" u="none" spc="100" baseline="0" dirty="0" smtClean="0">
            <a:solidFill>
              <a:srgbClr val="0000CC"/>
            </a:solidFill>
            <a:latin typeface="+mn-lt"/>
            <a:cs typeface="Times New Roman" panose="02020603050405020304" pitchFamily="18" charset="0"/>
          </a:endParaRPr>
        </a:p>
      </dgm:t>
    </dgm:pt>
    <dgm:pt modelId="{FDE57EE3-514B-4511-9E6A-7E0F80345F96}" type="parTrans" cxnId="{09226C84-5C16-4F09-BE44-94199D0D06C4}">
      <dgm:prSet/>
      <dgm:spPr/>
      <dgm:t>
        <a:bodyPr/>
        <a:lstStyle/>
        <a:p>
          <a:endParaRPr lang="zh-HK" altLang="en-US" sz="1000" b="1" spc="100" baseline="0">
            <a:latin typeface="+mn-lt"/>
            <a:cs typeface="Times New Roman" panose="02020603050405020304" pitchFamily="18" charset="0"/>
          </a:endParaRPr>
        </a:p>
      </dgm:t>
    </dgm:pt>
    <dgm:pt modelId="{E587F448-A757-4DA7-B5FB-233468D8FC9F}" type="sibTrans" cxnId="{09226C84-5C16-4F09-BE44-94199D0D06C4}">
      <dgm:prSet/>
      <dgm:spPr/>
      <dgm:t>
        <a:bodyPr/>
        <a:lstStyle/>
        <a:p>
          <a:endParaRPr lang="zh-HK" altLang="en-US" sz="1000" b="1" spc="100" baseline="0">
            <a:latin typeface="+mn-lt"/>
            <a:cs typeface="Times New Roman" panose="02020603050405020304" pitchFamily="18" charset="0"/>
          </a:endParaRPr>
        </a:p>
      </dgm:t>
    </dgm:pt>
    <dgm:pt modelId="{11DAAF0B-7DF8-44D1-956D-70D61E4DBB10}">
      <dgm:prSe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endParaRPr kumimoji="1" lang="en-US" altLang="zh-TW" sz="1800" b="1" spc="100" baseline="0" dirty="0" smtClean="0">
            <a:solidFill>
              <a:srgbClr val="FF0000"/>
            </a:solidFill>
            <a:effectLst/>
            <a:latin typeface="+mn-lt"/>
            <a:ea typeface="+mn-ea"/>
            <a:cs typeface="Times New Roman" panose="02020603050405020304" pitchFamily="18" charset="0"/>
          </a:endParaRPr>
        </a:p>
        <a:p>
          <a:pPr>
            <a:lnSpc>
              <a:spcPct val="100000"/>
            </a:lnSpc>
            <a:spcAft>
              <a:spcPts val="0"/>
            </a:spcAft>
          </a:pPr>
          <a:endParaRPr kumimoji="1" lang="en-US" altLang="zh-TW" sz="2800" b="1" spc="100" baseline="0" dirty="0" smtClean="0">
            <a:solidFill>
              <a:srgbClr val="FF0000"/>
            </a:solidFill>
            <a:effectLst/>
            <a:latin typeface="+mn-lt"/>
            <a:ea typeface="+mn-ea"/>
            <a:cs typeface="Times New Roman" panose="02020603050405020304" pitchFamily="18" charset="0"/>
          </a:endParaRPr>
        </a:p>
        <a:p>
          <a:pPr>
            <a:lnSpc>
              <a:spcPct val="100000"/>
            </a:lnSpc>
            <a:spcAft>
              <a:spcPts val="0"/>
            </a:spcAft>
          </a:pPr>
          <a:r>
            <a:rPr kumimoji="1" lang="en-US" altLang="zh-TW" sz="2800" b="1" spc="100" baseline="0" dirty="0" smtClean="0">
              <a:solidFill>
                <a:srgbClr val="FF0000"/>
              </a:solidFill>
              <a:effectLst/>
              <a:latin typeface="+mn-lt"/>
              <a:ea typeface="+mn-ea"/>
              <a:cs typeface="Times New Roman" panose="02020603050405020304" pitchFamily="18" charset="0"/>
            </a:rPr>
            <a:t>3.</a:t>
          </a:r>
          <a:r>
            <a:rPr kumimoji="1" lang="zh-TW" altLang="en-US" sz="2800" b="1" spc="100" baseline="0" dirty="0" smtClean="0">
              <a:solidFill>
                <a:srgbClr val="FF0000"/>
              </a:solidFill>
              <a:effectLst/>
              <a:latin typeface="+mn-lt"/>
              <a:ea typeface="+mn-ea"/>
              <a:cs typeface="Times New Roman" panose="02020603050405020304" pitchFamily="18" charset="0"/>
            </a:rPr>
            <a:t> 處理危機  保護兒童</a:t>
          </a:r>
          <a:endParaRPr kumimoji="1" lang="en-US" altLang="zh-TW" sz="2800" b="1" spc="100" baseline="0" dirty="0" smtClean="0">
            <a:solidFill>
              <a:srgbClr val="FF0000"/>
            </a:solidFill>
            <a:effectLst/>
            <a:latin typeface="+mn-lt"/>
            <a:ea typeface="+mn-ea"/>
            <a:cs typeface="Times New Roman" panose="02020603050405020304" pitchFamily="18" charset="0"/>
          </a:endParaRPr>
        </a:p>
      </dgm:t>
    </dgm:pt>
    <dgm:pt modelId="{DB194AF5-D159-45D2-ACA1-183BDB59B65A}" type="parTrans" cxnId="{FC5066FE-0C50-411D-AB5B-E4BC4B909109}">
      <dgm:prSet/>
      <dgm:spPr/>
      <dgm:t>
        <a:bodyPr/>
        <a:lstStyle/>
        <a:p>
          <a:endParaRPr lang="zh-HK" altLang="en-US" sz="1000" b="1" spc="100" baseline="0">
            <a:latin typeface="+mn-lt"/>
            <a:cs typeface="Times New Roman" panose="02020603050405020304" pitchFamily="18" charset="0"/>
          </a:endParaRPr>
        </a:p>
      </dgm:t>
    </dgm:pt>
    <dgm:pt modelId="{C6E87730-7B52-4BA8-A212-F8983430251F}" type="sibTrans" cxnId="{FC5066FE-0C50-411D-AB5B-E4BC4B909109}">
      <dgm:prSet/>
      <dgm:spPr/>
      <dgm:t>
        <a:bodyPr/>
        <a:lstStyle/>
        <a:p>
          <a:endParaRPr lang="zh-HK" altLang="en-US" sz="1000" b="1" spc="100" baseline="0">
            <a:latin typeface="+mn-lt"/>
            <a:cs typeface="Times New Roman" panose="02020603050405020304" pitchFamily="18" charset="0"/>
          </a:endParaRPr>
        </a:p>
      </dgm:t>
    </dgm:pt>
    <dgm:pt modelId="{BF338DD4-6833-4AED-83DB-2CEF38F745B8}">
      <dgm:prSet custT="1"/>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en-US" altLang="zh-TW" sz="2400" b="1" u="none" spc="100" baseline="0" dirty="0" smtClean="0">
            <a:solidFill>
              <a:srgbClr val="9900CC"/>
            </a:solidFill>
            <a:latin typeface="+mn-lt"/>
            <a:ea typeface="+mn-ea"/>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kumimoji="1" lang="en-US" altLang="zh-TW" sz="3200" b="1" u="none" spc="100" baseline="0" dirty="0" smtClean="0">
              <a:solidFill>
                <a:srgbClr val="9900CC"/>
              </a:solidFill>
              <a:latin typeface="+mn-lt"/>
              <a:ea typeface="+mn-ea"/>
              <a:cs typeface="Times New Roman" panose="02020603050405020304" pitchFamily="18" charset="0"/>
            </a:rPr>
            <a:t>2.</a:t>
          </a:r>
          <a:r>
            <a:rPr kumimoji="1" lang="zh-TW" altLang="en-US" sz="3200" b="1" u="none" spc="100" baseline="0" dirty="0" smtClean="0">
              <a:solidFill>
                <a:srgbClr val="9900CC"/>
              </a:solidFill>
              <a:latin typeface="+mn-lt"/>
              <a:ea typeface="+mn-ea"/>
              <a:cs typeface="Times New Roman" panose="02020603050405020304" pitchFamily="18" charset="0"/>
            </a:rPr>
            <a:t> 及早</a:t>
          </a:r>
          <a:r>
            <a:rPr lang="zh-TW" altLang="en-US" sz="3200" b="1" spc="100" baseline="0" dirty="0" smtClean="0">
              <a:solidFill>
                <a:srgbClr val="9900CC"/>
              </a:solidFill>
              <a:latin typeface="+mn-lt"/>
              <a:cs typeface="Times New Roman" panose="02020603050405020304" pitchFamily="18" charset="0"/>
            </a:rPr>
            <a:t>識別  </a:t>
          </a:r>
          <a:r>
            <a:rPr kumimoji="1" lang="zh-CN" altLang="en-US" sz="3200" b="1" u="none" spc="100" baseline="0" dirty="0" smtClean="0">
              <a:solidFill>
                <a:srgbClr val="9900CC"/>
              </a:solidFill>
              <a:latin typeface="+mn-lt"/>
              <a:ea typeface="+mn-ea"/>
              <a:cs typeface="Times New Roman" panose="02020603050405020304" pitchFamily="18" charset="0"/>
            </a:rPr>
            <a:t>支援</a:t>
          </a:r>
          <a:r>
            <a:rPr kumimoji="1" lang="zh-TW" altLang="en-US" sz="3200" b="1" u="none" spc="100" baseline="0" dirty="0" smtClean="0">
              <a:solidFill>
                <a:srgbClr val="9900CC"/>
              </a:solidFill>
              <a:latin typeface="+mn-lt"/>
              <a:ea typeface="+mn-ea"/>
              <a:cs typeface="Times New Roman" panose="02020603050405020304" pitchFamily="18" charset="0"/>
            </a:rPr>
            <a:t>家庭</a:t>
          </a:r>
          <a:endParaRPr kumimoji="1" lang="en-US" altLang="zh-TW" sz="3200" b="1" u="none" spc="100" baseline="0" dirty="0" smtClean="0">
            <a:solidFill>
              <a:srgbClr val="9900CC"/>
            </a:solidFill>
            <a:latin typeface="+mn-lt"/>
            <a:ea typeface="+mn-ea"/>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endParaRPr lang="zh-HK" altLang="en-US" sz="2400" b="1" u="none" spc="100" baseline="0" dirty="0" smtClean="0">
            <a:latin typeface="+mn-lt"/>
            <a:cs typeface="Times New Roman" panose="02020603050405020304" pitchFamily="18" charset="0"/>
          </a:endParaRPr>
        </a:p>
      </dgm:t>
    </dgm:pt>
    <dgm:pt modelId="{7E761086-AF20-4C7A-991D-607337FE69B4}" type="sibTrans" cxnId="{0D8518E9-E217-493E-B444-1AA3CF9F5046}">
      <dgm:prSet/>
      <dgm:spPr/>
      <dgm:t>
        <a:bodyPr/>
        <a:lstStyle/>
        <a:p>
          <a:endParaRPr lang="zh-HK" altLang="en-US" sz="1000" b="1" spc="100" baseline="0">
            <a:latin typeface="+mn-lt"/>
            <a:cs typeface="Times New Roman" panose="02020603050405020304" pitchFamily="18" charset="0"/>
          </a:endParaRPr>
        </a:p>
      </dgm:t>
    </dgm:pt>
    <dgm:pt modelId="{0B31221F-B0B3-4D5C-84AD-C3B4D9ADC072}" type="parTrans" cxnId="{0D8518E9-E217-493E-B444-1AA3CF9F5046}">
      <dgm:prSet/>
      <dgm:spPr/>
      <dgm:t>
        <a:bodyPr/>
        <a:lstStyle/>
        <a:p>
          <a:endParaRPr lang="zh-HK" altLang="en-US" sz="1000" b="1" spc="100" baseline="0">
            <a:latin typeface="+mn-lt"/>
            <a:cs typeface="Times New Roman" panose="02020603050405020304" pitchFamily="18" charset="0"/>
          </a:endParaRPr>
        </a:p>
      </dgm:t>
    </dgm:pt>
    <dgm:pt modelId="{80ECEAFE-773F-47DB-8DA2-BACC6136D070}" type="pres">
      <dgm:prSet presAssocID="{29CE5675-5A4C-488A-9095-F6FA75C96D2E}" presName="Name0" presStyleCnt="0">
        <dgm:presLayoutVars>
          <dgm:dir/>
          <dgm:animLvl val="lvl"/>
          <dgm:resizeHandles val="exact"/>
        </dgm:presLayoutVars>
      </dgm:prSet>
      <dgm:spPr/>
    </dgm:pt>
    <dgm:pt modelId="{C3E7CAF6-31DB-4ED0-A8A0-0C02D1121944}" type="pres">
      <dgm:prSet presAssocID="{11DAAF0B-7DF8-44D1-956D-70D61E4DBB10}" presName="Name8" presStyleCnt="0"/>
      <dgm:spPr/>
    </dgm:pt>
    <dgm:pt modelId="{2A1F48C9-9E11-4531-A307-2E6ADDBB2A0C}" type="pres">
      <dgm:prSet presAssocID="{11DAAF0B-7DF8-44D1-956D-70D61E4DBB10}" presName="level" presStyleLbl="node1" presStyleIdx="0" presStyleCnt="3" custScaleX="100049" custScaleY="103514" custLinFactNeighborY="-1551">
        <dgm:presLayoutVars>
          <dgm:chMax val="1"/>
          <dgm:bulletEnabled val="1"/>
        </dgm:presLayoutVars>
      </dgm:prSet>
      <dgm:spPr/>
      <dgm:t>
        <a:bodyPr/>
        <a:lstStyle/>
        <a:p>
          <a:endParaRPr lang="zh-HK" altLang="en-US"/>
        </a:p>
      </dgm:t>
    </dgm:pt>
    <dgm:pt modelId="{845FCCCC-7FDB-4F6C-9D48-D601ABA78499}" type="pres">
      <dgm:prSet presAssocID="{11DAAF0B-7DF8-44D1-956D-70D61E4DBB10}" presName="levelTx" presStyleLbl="revTx" presStyleIdx="0" presStyleCnt="0">
        <dgm:presLayoutVars>
          <dgm:chMax val="1"/>
          <dgm:bulletEnabled val="1"/>
        </dgm:presLayoutVars>
      </dgm:prSet>
      <dgm:spPr/>
      <dgm:t>
        <a:bodyPr/>
        <a:lstStyle/>
        <a:p>
          <a:endParaRPr lang="zh-HK" altLang="en-US"/>
        </a:p>
      </dgm:t>
    </dgm:pt>
    <dgm:pt modelId="{49F4EA12-C6D2-4783-A787-DEADF88D72AE}" type="pres">
      <dgm:prSet presAssocID="{BF338DD4-6833-4AED-83DB-2CEF38F745B8}" presName="Name8" presStyleCnt="0"/>
      <dgm:spPr/>
    </dgm:pt>
    <dgm:pt modelId="{0FC32B7B-0F1E-4E17-A24C-12563888C7AA}" type="pres">
      <dgm:prSet presAssocID="{BF338DD4-6833-4AED-83DB-2CEF38F745B8}" presName="level" presStyleLbl="node1" presStyleIdx="1" presStyleCnt="3" custScaleX="100234" custScaleY="77970">
        <dgm:presLayoutVars>
          <dgm:chMax val="1"/>
          <dgm:bulletEnabled val="1"/>
        </dgm:presLayoutVars>
      </dgm:prSet>
      <dgm:spPr/>
      <dgm:t>
        <a:bodyPr/>
        <a:lstStyle/>
        <a:p>
          <a:endParaRPr lang="zh-HK" altLang="en-US"/>
        </a:p>
      </dgm:t>
    </dgm:pt>
    <dgm:pt modelId="{4497B197-611D-437B-BDDE-1A60BD26A2AA}" type="pres">
      <dgm:prSet presAssocID="{BF338DD4-6833-4AED-83DB-2CEF38F745B8}" presName="levelTx" presStyleLbl="revTx" presStyleIdx="0" presStyleCnt="0">
        <dgm:presLayoutVars>
          <dgm:chMax val="1"/>
          <dgm:bulletEnabled val="1"/>
        </dgm:presLayoutVars>
      </dgm:prSet>
      <dgm:spPr/>
      <dgm:t>
        <a:bodyPr/>
        <a:lstStyle/>
        <a:p>
          <a:endParaRPr lang="zh-HK" altLang="en-US"/>
        </a:p>
      </dgm:t>
    </dgm:pt>
    <dgm:pt modelId="{77D51ADC-0D3A-4C22-A61E-4D9CF3AEF053}" type="pres">
      <dgm:prSet presAssocID="{C4C341B2-CEF1-4763-96A4-64B6A0677A8F}" presName="Name8" presStyleCnt="0"/>
      <dgm:spPr/>
    </dgm:pt>
    <dgm:pt modelId="{522E78AD-C2B2-445F-9907-4D381280D0D8}" type="pres">
      <dgm:prSet presAssocID="{C4C341B2-CEF1-4763-96A4-64B6A0677A8F}" presName="level" presStyleLbl="node1" presStyleIdx="2" presStyleCnt="3" custScaleY="71595" custLinFactNeighborY="4195">
        <dgm:presLayoutVars>
          <dgm:chMax val="1"/>
          <dgm:bulletEnabled val="1"/>
        </dgm:presLayoutVars>
      </dgm:prSet>
      <dgm:spPr/>
      <dgm:t>
        <a:bodyPr/>
        <a:lstStyle/>
        <a:p>
          <a:endParaRPr lang="zh-HK" altLang="en-US"/>
        </a:p>
      </dgm:t>
    </dgm:pt>
    <dgm:pt modelId="{F5AEB952-38DA-4820-9B50-86167DC5024B}" type="pres">
      <dgm:prSet presAssocID="{C4C341B2-CEF1-4763-96A4-64B6A0677A8F}" presName="levelTx" presStyleLbl="revTx" presStyleIdx="0" presStyleCnt="0">
        <dgm:presLayoutVars>
          <dgm:chMax val="1"/>
          <dgm:bulletEnabled val="1"/>
        </dgm:presLayoutVars>
      </dgm:prSet>
      <dgm:spPr/>
      <dgm:t>
        <a:bodyPr/>
        <a:lstStyle/>
        <a:p>
          <a:endParaRPr lang="zh-HK" altLang="en-US"/>
        </a:p>
      </dgm:t>
    </dgm:pt>
  </dgm:ptLst>
  <dgm:cxnLst>
    <dgm:cxn modelId="{F4E34E02-B46B-4820-851A-2B0686873D60}" type="presOf" srcId="{BF338DD4-6833-4AED-83DB-2CEF38F745B8}" destId="{4497B197-611D-437B-BDDE-1A60BD26A2AA}" srcOrd="1" destOrd="0" presId="urn:microsoft.com/office/officeart/2005/8/layout/pyramid1"/>
    <dgm:cxn modelId="{EDB81FF1-3AD3-4022-9E58-1F70DB720361}" type="presOf" srcId="{C4C341B2-CEF1-4763-96A4-64B6A0677A8F}" destId="{522E78AD-C2B2-445F-9907-4D381280D0D8}" srcOrd="0" destOrd="0" presId="urn:microsoft.com/office/officeart/2005/8/layout/pyramid1"/>
    <dgm:cxn modelId="{165682BD-8F24-4160-B717-8F8652F2FDC2}" type="presOf" srcId="{11DAAF0B-7DF8-44D1-956D-70D61E4DBB10}" destId="{845FCCCC-7FDB-4F6C-9D48-D601ABA78499}" srcOrd="1" destOrd="0" presId="urn:microsoft.com/office/officeart/2005/8/layout/pyramid1"/>
    <dgm:cxn modelId="{0D8518E9-E217-493E-B444-1AA3CF9F5046}" srcId="{29CE5675-5A4C-488A-9095-F6FA75C96D2E}" destId="{BF338DD4-6833-4AED-83DB-2CEF38F745B8}" srcOrd="1" destOrd="0" parTransId="{0B31221F-B0B3-4D5C-84AD-C3B4D9ADC072}" sibTransId="{7E761086-AF20-4C7A-991D-607337FE69B4}"/>
    <dgm:cxn modelId="{0A797AC5-B79C-43A4-B846-E105033DD637}" type="presOf" srcId="{C4C341B2-CEF1-4763-96A4-64B6A0677A8F}" destId="{F5AEB952-38DA-4820-9B50-86167DC5024B}" srcOrd="1" destOrd="0" presId="urn:microsoft.com/office/officeart/2005/8/layout/pyramid1"/>
    <dgm:cxn modelId="{0E017D1F-8C71-4224-95A5-4BFC6394E22C}" type="presOf" srcId="{29CE5675-5A4C-488A-9095-F6FA75C96D2E}" destId="{80ECEAFE-773F-47DB-8DA2-BACC6136D070}" srcOrd="0" destOrd="0" presId="urn:microsoft.com/office/officeart/2005/8/layout/pyramid1"/>
    <dgm:cxn modelId="{09226C84-5C16-4F09-BE44-94199D0D06C4}" srcId="{29CE5675-5A4C-488A-9095-F6FA75C96D2E}" destId="{C4C341B2-CEF1-4763-96A4-64B6A0677A8F}" srcOrd="2" destOrd="0" parTransId="{FDE57EE3-514B-4511-9E6A-7E0F80345F96}" sibTransId="{E587F448-A757-4DA7-B5FB-233468D8FC9F}"/>
    <dgm:cxn modelId="{E14E94DF-6CB7-4B39-B048-F38346DBF3E7}" type="presOf" srcId="{11DAAF0B-7DF8-44D1-956D-70D61E4DBB10}" destId="{2A1F48C9-9E11-4531-A307-2E6ADDBB2A0C}" srcOrd="0" destOrd="0" presId="urn:microsoft.com/office/officeart/2005/8/layout/pyramid1"/>
    <dgm:cxn modelId="{FC5066FE-0C50-411D-AB5B-E4BC4B909109}" srcId="{29CE5675-5A4C-488A-9095-F6FA75C96D2E}" destId="{11DAAF0B-7DF8-44D1-956D-70D61E4DBB10}" srcOrd="0" destOrd="0" parTransId="{DB194AF5-D159-45D2-ACA1-183BDB59B65A}" sibTransId="{C6E87730-7B52-4BA8-A212-F8983430251F}"/>
    <dgm:cxn modelId="{82F69D90-1666-4E03-928F-710C5DE395FB}" type="presOf" srcId="{BF338DD4-6833-4AED-83DB-2CEF38F745B8}" destId="{0FC32B7B-0F1E-4E17-A24C-12563888C7AA}" srcOrd="0" destOrd="0" presId="urn:microsoft.com/office/officeart/2005/8/layout/pyramid1"/>
    <dgm:cxn modelId="{7E8E93C6-E666-43F9-A4E9-A3BF7A84B69A}" type="presParOf" srcId="{80ECEAFE-773F-47DB-8DA2-BACC6136D070}" destId="{C3E7CAF6-31DB-4ED0-A8A0-0C02D1121944}" srcOrd="0" destOrd="0" presId="urn:microsoft.com/office/officeart/2005/8/layout/pyramid1"/>
    <dgm:cxn modelId="{C379DE4C-7FE9-416C-A7FD-AF70E5DA1D6C}" type="presParOf" srcId="{C3E7CAF6-31DB-4ED0-A8A0-0C02D1121944}" destId="{2A1F48C9-9E11-4531-A307-2E6ADDBB2A0C}" srcOrd="0" destOrd="0" presId="urn:microsoft.com/office/officeart/2005/8/layout/pyramid1"/>
    <dgm:cxn modelId="{A95CA8FB-7436-4F6A-A587-3CA5F1ABE5AA}" type="presParOf" srcId="{C3E7CAF6-31DB-4ED0-A8A0-0C02D1121944}" destId="{845FCCCC-7FDB-4F6C-9D48-D601ABA78499}" srcOrd="1" destOrd="0" presId="urn:microsoft.com/office/officeart/2005/8/layout/pyramid1"/>
    <dgm:cxn modelId="{3A6F44C6-ECF0-4A4B-B6C1-5F668371770F}" type="presParOf" srcId="{80ECEAFE-773F-47DB-8DA2-BACC6136D070}" destId="{49F4EA12-C6D2-4783-A787-DEADF88D72AE}" srcOrd="1" destOrd="0" presId="urn:microsoft.com/office/officeart/2005/8/layout/pyramid1"/>
    <dgm:cxn modelId="{7C1367C4-AFF9-4C66-86E4-BADE2E4DCBA8}" type="presParOf" srcId="{49F4EA12-C6D2-4783-A787-DEADF88D72AE}" destId="{0FC32B7B-0F1E-4E17-A24C-12563888C7AA}" srcOrd="0" destOrd="0" presId="urn:microsoft.com/office/officeart/2005/8/layout/pyramid1"/>
    <dgm:cxn modelId="{C8FA7906-0A75-4403-87DA-3E717471CC54}" type="presParOf" srcId="{49F4EA12-C6D2-4783-A787-DEADF88D72AE}" destId="{4497B197-611D-437B-BDDE-1A60BD26A2AA}" srcOrd="1" destOrd="0" presId="urn:microsoft.com/office/officeart/2005/8/layout/pyramid1"/>
    <dgm:cxn modelId="{5BFE028B-DE77-4C57-A5E8-753A7A5AD124}" type="presParOf" srcId="{80ECEAFE-773F-47DB-8DA2-BACC6136D070}" destId="{77D51ADC-0D3A-4C22-A61E-4D9CF3AEF053}" srcOrd="2" destOrd="0" presId="urn:microsoft.com/office/officeart/2005/8/layout/pyramid1"/>
    <dgm:cxn modelId="{E320AC8E-96C9-4F2B-9B5B-FFBA736E4B93}" type="presParOf" srcId="{77D51ADC-0D3A-4C22-A61E-4D9CF3AEF053}" destId="{522E78AD-C2B2-445F-9907-4D381280D0D8}" srcOrd="0" destOrd="0" presId="urn:microsoft.com/office/officeart/2005/8/layout/pyramid1"/>
    <dgm:cxn modelId="{3C068235-1146-4D9A-859B-2DBC4B3BC4F2}" type="presParOf" srcId="{77D51ADC-0D3A-4C22-A61E-4D9CF3AEF053}" destId="{F5AEB952-38DA-4820-9B50-86167DC5024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1207A7-BB6F-478B-8CFC-A64E4F61598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0021866F-F13D-41BF-B28F-0537CE12134C}">
      <dgm:prSet phldrT="[文字]" custT="1">
        <dgm:style>
          <a:lnRef idx="1">
            <a:schemeClr val="accent1"/>
          </a:lnRef>
          <a:fillRef idx="2">
            <a:schemeClr val="accent1"/>
          </a:fillRef>
          <a:effectRef idx="1">
            <a:schemeClr val="accent1"/>
          </a:effectRef>
          <a:fontRef idx="minor">
            <a:schemeClr val="dk1"/>
          </a:fontRef>
        </dgm:style>
      </dgm:prSet>
      <dgm:spPr>
        <a:solidFill>
          <a:srgbClr val="FFFF00"/>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w="114300" prst="artDeco"/>
        </a:sp3d>
      </dgm:spPr>
      <dgm:t>
        <a:bodyPr/>
        <a:lstStyle/>
        <a:p>
          <a:r>
            <a:rPr lang="zh-TW" altLang="en-US" sz="3600" b="0" i="0" spc="100" baseline="0" dirty="0">
              <a:solidFill>
                <a:sysClr val="windowText" lastClr="000000"/>
              </a:solidFill>
              <a:effectLst/>
              <a:latin typeface="+mn-ea"/>
              <a:ea typeface="+mn-ea"/>
              <a:cs typeface="+mn-cs"/>
            </a:rPr>
            <a:t>有</a:t>
          </a:r>
          <a:r>
            <a:rPr lang="zh-TW" altLang="en-US" sz="3600" b="0" i="0" spc="100" baseline="0" dirty="0">
              <a:solidFill>
                <a:srgbClr val="FF0000"/>
              </a:solidFill>
              <a:effectLst/>
              <a:latin typeface="+mn-ea"/>
              <a:ea typeface="+mn-ea"/>
              <a:cs typeface="+mn-cs"/>
            </a:rPr>
            <a:t>較大機會</a:t>
          </a:r>
          <a:r>
            <a:rPr lang="zh-TW" altLang="en-US" sz="3600" b="0" i="0" spc="100" baseline="0" dirty="0" smtClean="0">
              <a:solidFill>
                <a:sysClr val="windowText" lastClr="000000"/>
              </a:solidFill>
              <a:effectLst/>
              <a:latin typeface="+mn-ea"/>
              <a:ea typeface="+mn-ea"/>
              <a:cs typeface="+mn-cs"/>
            </a:rPr>
            <a:t>發生</a:t>
          </a:r>
          <a:endParaRPr lang="en-GB" altLang="zh-TW" sz="3600" b="0" i="0" spc="100" baseline="0" dirty="0" smtClean="0">
            <a:solidFill>
              <a:sysClr val="windowText" lastClr="000000"/>
            </a:solidFill>
            <a:effectLst/>
            <a:latin typeface="+mn-ea"/>
            <a:ea typeface="+mn-ea"/>
            <a:cs typeface="+mn-cs"/>
          </a:endParaRPr>
        </a:p>
        <a:p>
          <a:r>
            <a:rPr lang="zh-TW" altLang="en-US" sz="3600" b="0" i="0" spc="100" baseline="0" dirty="0" smtClean="0">
              <a:solidFill>
                <a:sysClr val="windowText" lastClr="000000"/>
              </a:solidFill>
              <a:effectLst/>
              <a:latin typeface="+mn-ea"/>
              <a:ea typeface="+mn-ea"/>
              <a:cs typeface="+mn-cs"/>
            </a:rPr>
            <a:t>虐兒問題</a:t>
          </a:r>
          <a:r>
            <a:rPr lang="zh-TW" altLang="en-US" sz="3600" b="0" i="0" spc="100" baseline="0" dirty="0">
              <a:solidFill>
                <a:sysClr val="windowText" lastClr="000000"/>
              </a:solidFill>
              <a:effectLst/>
              <a:latin typeface="+mn-ea"/>
              <a:ea typeface="+mn-ea"/>
              <a:cs typeface="+mn-cs"/>
            </a:rPr>
            <a:t>的</a:t>
          </a:r>
          <a:r>
            <a:rPr lang="zh-TW" altLang="en-US" sz="3600" b="0" i="0" spc="100" baseline="0" dirty="0" smtClean="0">
              <a:solidFill>
                <a:sysClr val="windowText" lastClr="000000"/>
              </a:solidFill>
              <a:effectLst/>
              <a:latin typeface="+mn-ea"/>
              <a:ea typeface="+mn-ea"/>
              <a:cs typeface="+mn-cs"/>
            </a:rPr>
            <a:t>家庭</a:t>
          </a:r>
          <a:endParaRPr lang="en-GB" sz="3600" b="0" i="0" spc="100" baseline="0" dirty="0">
            <a:solidFill>
              <a:sysClr val="windowText" lastClr="000000"/>
            </a:solidFill>
            <a:effectLst/>
            <a:latin typeface="+mn-ea"/>
            <a:ea typeface="+mn-ea"/>
            <a:cs typeface="+mn-cs"/>
          </a:endParaRPr>
        </a:p>
      </dgm:t>
    </dgm:pt>
    <dgm:pt modelId="{FC54155F-CD2B-477D-B678-35316E08641B}" type="parTrans" cxnId="{7BF650C3-8B6C-4AEB-86E9-AC481E37E098}">
      <dgm:prSet/>
      <dgm:spPr/>
      <dgm:t>
        <a:bodyPr/>
        <a:lstStyle/>
        <a:p>
          <a:endParaRPr lang="en-GB" sz="2800" i="0" spc="100" baseline="0">
            <a:latin typeface="+mn-ea"/>
            <a:ea typeface="+mn-ea"/>
          </a:endParaRPr>
        </a:p>
      </dgm:t>
    </dgm:pt>
    <dgm:pt modelId="{F1C0353E-9639-4D31-8F1D-594C9561641D}" type="sibTrans" cxnId="{7BF650C3-8B6C-4AEB-86E9-AC481E37E098}">
      <dgm:prSet/>
      <dgm:spPr/>
      <dgm:t>
        <a:bodyPr/>
        <a:lstStyle/>
        <a:p>
          <a:endParaRPr lang="en-GB" sz="2800" i="0" spc="100" baseline="0">
            <a:latin typeface="+mn-ea"/>
            <a:ea typeface="+mn-ea"/>
          </a:endParaRPr>
        </a:p>
      </dgm:t>
    </dgm:pt>
    <dgm:pt modelId="{920DFD9B-C114-4F2B-9649-1C84F3FD7BE3}">
      <dgm:prSet phldrT="[文字]" custT="1">
        <dgm:style>
          <a:lnRef idx="2">
            <a:schemeClr val="accent1"/>
          </a:lnRef>
          <a:fillRef idx="1">
            <a:schemeClr val="lt1"/>
          </a:fillRef>
          <a:effectRef idx="0">
            <a:schemeClr val="accent1"/>
          </a:effectRef>
          <a:fontRef idx="minor">
            <a:schemeClr val="dk1"/>
          </a:fontRef>
        </dgm:style>
      </dgm:prSet>
      <dgm:spPr>
        <a:solidFill>
          <a:srgbClr val="00FFFF"/>
        </a:solidFill>
        <a:ln w="25400" cap="flat" cmpd="sng" algn="ctr">
          <a:solidFill>
            <a:srgbClr val="4F81BD"/>
          </a:solidFill>
          <a:prstDash val="solid"/>
        </a:ln>
        <a:effectLst/>
        <a:scene3d>
          <a:camera prst="orthographicFront"/>
          <a:lightRig rig="threePt" dir="t"/>
        </a:scene3d>
        <a:sp3d>
          <a:bevelT w="114300" prst="artDeco"/>
        </a:sp3d>
      </dgm:spPr>
      <dgm:t>
        <a:bodyPr/>
        <a:lstStyle/>
        <a:p>
          <a:r>
            <a:rPr lang="zh-TW" altLang="en-US" sz="3600" b="1" i="0" spc="100" baseline="0" dirty="0">
              <a:solidFill>
                <a:srgbClr val="0000FF"/>
              </a:solidFill>
              <a:latin typeface="+mn-ea"/>
              <a:ea typeface="+mn-ea"/>
              <a:cs typeface="+mn-cs"/>
            </a:rPr>
            <a:t>及早識別，支援</a:t>
          </a:r>
          <a:r>
            <a:rPr lang="zh-TW" altLang="en-US" sz="3600" b="1" i="0" spc="100" baseline="0" dirty="0" smtClean="0">
              <a:solidFill>
                <a:srgbClr val="0000FF"/>
              </a:solidFill>
              <a:latin typeface="+mn-ea"/>
              <a:ea typeface="+mn-ea"/>
              <a:cs typeface="+mn-cs"/>
            </a:rPr>
            <a:t>家庭</a:t>
          </a:r>
          <a:r>
            <a:rPr lang="zh-TW" altLang="en-US" sz="3600" b="1" i="0" spc="100" baseline="0" dirty="0" smtClean="0">
              <a:solidFill>
                <a:srgbClr val="FF0000"/>
              </a:solidFill>
              <a:latin typeface="+mn-ea"/>
              <a:ea typeface="+mn-ea"/>
              <a:cs typeface="+mn-cs"/>
            </a:rPr>
            <a:t>（附件一）</a:t>
          </a:r>
          <a:endParaRPr lang="en-GB" sz="3600" b="1" i="0" spc="100" baseline="0" dirty="0">
            <a:solidFill>
              <a:srgbClr val="FF0000"/>
            </a:solidFill>
            <a:latin typeface="+mn-ea"/>
            <a:ea typeface="+mn-ea"/>
            <a:cs typeface="+mn-cs"/>
          </a:endParaRPr>
        </a:p>
      </dgm:t>
    </dgm:pt>
    <dgm:pt modelId="{A147A3C7-C22A-426B-A901-D92626620DC9}" type="parTrans" cxnId="{9AC2FEEF-F984-4E87-A3E3-04E8588F19AC}">
      <dgm:prSet/>
      <dgm:spPr>
        <a:solidFill>
          <a:srgbClr val="C0504D"/>
        </a:solidFill>
        <a:ln>
          <a:noFill/>
        </a:ln>
        <a:effectLst/>
        <a:scene3d>
          <a:camera prst="orthographicFront"/>
          <a:lightRig rig="threePt" dir="t"/>
        </a:scene3d>
        <a:sp3d>
          <a:bevelT w="114300" prst="artDeco"/>
        </a:sp3d>
      </dgm:spPr>
      <dgm:t>
        <a:bodyPr/>
        <a:lstStyle/>
        <a:p>
          <a:endParaRPr lang="en-GB" sz="2800" i="0" spc="100" baseline="0">
            <a:latin typeface="+mn-ea"/>
            <a:ea typeface="+mn-ea"/>
          </a:endParaRPr>
        </a:p>
      </dgm:t>
    </dgm:pt>
    <dgm:pt modelId="{36B88313-BAA7-4DE4-B0C2-D485B9438F97}" type="sibTrans" cxnId="{9AC2FEEF-F984-4E87-A3E3-04E8588F19AC}">
      <dgm:prSet/>
      <dgm:spPr>
        <a:solidFill>
          <a:srgbClr val="C0504D"/>
        </a:solidFill>
        <a:ln>
          <a:noFill/>
        </a:ln>
        <a:effectLst/>
        <a:scene3d>
          <a:camera prst="orthographicFront"/>
          <a:lightRig rig="threePt" dir="t"/>
        </a:scene3d>
        <a:sp3d>
          <a:bevelT w="114300" prst="artDeco"/>
        </a:sp3d>
      </dgm:spPr>
      <dgm:t>
        <a:bodyPr/>
        <a:lstStyle/>
        <a:p>
          <a:endParaRPr lang="en-GB" sz="2800" i="0" spc="100" baseline="0">
            <a:latin typeface="+mn-ea"/>
            <a:ea typeface="+mn-ea"/>
          </a:endParaRPr>
        </a:p>
      </dgm:t>
    </dgm:pt>
    <dgm:pt modelId="{FC53B693-EBB4-4BA6-BDB2-856318054E45}">
      <dgm:prSet phldrT="[文字]" custT="1">
        <dgm:style>
          <a:lnRef idx="2">
            <a:schemeClr val="accent1"/>
          </a:lnRef>
          <a:fillRef idx="1">
            <a:schemeClr val="lt1"/>
          </a:fillRef>
          <a:effectRef idx="0">
            <a:schemeClr val="accent1"/>
          </a:effectRef>
          <a:fontRef idx="minor">
            <a:schemeClr val="dk1"/>
          </a:fontRef>
        </dgm:style>
      </dgm:prSet>
      <dgm:spPr>
        <a:solidFill>
          <a:srgbClr val="99FFCC"/>
        </a:solidFill>
        <a:ln w="25400" cap="flat" cmpd="sng" algn="ctr">
          <a:solidFill>
            <a:srgbClr val="4F81BD"/>
          </a:solidFill>
          <a:prstDash val="solid"/>
        </a:ln>
        <a:effectLst/>
        <a:scene3d>
          <a:camera prst="orthographicFront"/>
          <a:lightRig rig="threePt" dir="t"/>
        </a:scene3d>
        <a:sp3d>
          <a:bevelT w="114300" prst="artDeco"/>
        </a:sp3d>
      </dgm:spPr>
      <dgm:t>
        <a:bodyPr/>
        <a:lstStyle/>
        <a:p>
          <a:r>
            <a:rPr lang="zh-TW" altLang="en-US" sz="3600" b="1" spc="100" baseline="0" dirty="0">
              <a:solidFill>
                <a:srgbClr val="FF0000"/>
              </a:solidFill>
              <a:latin typeface="+mn-ea"/>
              <a:ea typeface="+mn-ea"/>
              <a:cs typeface="+mn-cs"/>
            </a:rPr>
            <a:t>避免</a:t>
          </a:r>
          <a:r>
            <a:rPr lang="zh-TW" altLang="en-US" sz="3600" spc="100" baseline="0" dirty="0">
              <a:solidFill>
                <a:sysClr val="windowText" lastClr="000000">
                  <a:hueOff val="0"/>
                  <a:satOff val="0"/>
                  <a:lumOff val="0"/>
                  <a:alphaOff val="0"/>
                </a:sysClr>
              </a:solidFill>
              <a:latin typeface="+mn-ea"/>
              <a:ea typeface="+mn-ea"/>
              <a:cs typeface="+mn-cs"/>
            </a:rPr>
            <a:t>發生虐兒問題</a:t>
          </a:r>
          <a:endParaRPr lang="en-GB" sz="3600" i="0" spc="100" baseline="0" dirty="0">
            <a:solidFill>
              <a:sysClr val="windowText" lastClr="000000">
                <a:hueOff val="0"/>
                <a:satOff val="0"/>
                <a:lumOff val="0"/>
                <a:alphaOff val="0"/>
              </a:sysClr>
            </a:solidFill>
            <a:latin typeface="+mn-ea"/>
            <a:ea typeface="+mn-ea"/>
            <a:cs typeface="+mn-cs"/>
          </a:endParaRPr>
        </a:p>
      </dgm:t>
    </dgm:pt>
    <dgm:pt modelId="{8E17DC01-F567-4A14-95B2-FEC9A5F72407}" type="parTrans" cxnId="{AAB91DC4-6CD0-4D8D-97AB-440E72AA2E3F}">
      <dgm:prSet/>
      <dgm:spPr/>
      <dgm:t>
        <a:bodyPr/>
        <a:lstStyle/>
        <a:p>
          <a:endParaRPr lang="en-GB" sz="2800" i="0" spc="100" baseline="0">
            <a:latin typeface="+mn-ea"/>
            <a:ea typeface="+mn-ea"/>
          </a:endParaRPr>
        </a:p>
      </dgm:t>
    </dgm:pt>
    <dgm:pt modelId="{CCC369F6-B00C-45F1-9EC8-A78FF1FF25E6}" type="sibTrans" cxnId="{AAB91DC4-6CD0-4D8D-97AB-440E72AA2E3F}">
      <dgm:prSet/>
      <dgm:spPr/>
      <dgm:t>
        <a:bodyPr/>
        <a:lstStyle/>
        <a:p>
          <a:endParaRPr lang="en-GB" sz="2800" i="0" spc="100" baseline="0">
            <a:latin typeface="+mn-ea"/>
            <a:ea typeface="+mn-ea"/>
          </a:endParaRPr>
        </a:p>
      </dgm:t>
    </dgm:pt>
    <dgm:pt modelId="{C88BFFE1-BC6A-4234-839B-AEA7CE023F65}" type="pres">
      <dgm:prSet presAssocID="{081207A7-BB6F-478B-8CFC-A64E4F61598C}" presName="Name0" presStyleCnt="0">
        <dgm:presLayoutVars>
          <dgm:dir/>
          <dgm:animLvl val="lvl"/>
          <dgm:resizeHandles val="exact"/>
        </dgm:presLayoutVars>
      </dgm:prSet>
      <dgm:spPr/>
      <dgm:t>
        <a:bodyPr/>
        <a:lstStyle/>
        <a:p>
          <a:endParaRPr lang="en-GB"/>
        </a:p>
      </dgm:t>
    </dgm:pt>
    <dgm:pt modelId="{68615054-38BF-48B0-A66F-706FA1F0E8A6}" type="pres">
      <dgm:prSet presAssocID="{0021866F-F13D-41BF-B28F-0537CE12134C}" presName="vertFlow" presStyleCnt="0"/>
      <dgm:spPr>
        <a:scene3d>
          <a:camera prst="orthographicFront"/>
          <a:lightRig rig="threePt" dir="t"/>
        </a:scene3d>
        <a:sp3d>
          <a:bevelT w="114300" prst="artDeco"/>
        </a:sp3d>
      </dgm:spPr>
      <dgm:t>
        <a:bodyPr/>
        <a:lstStyle/>
        <a:p>
          <a:endParaRPr lang="zh-HK" altLang="en-US"/>
        </a:p>
      </dgm:t>
    </dgm:pt>
    <dgm:pt modelId="{729270E7-5A48-48CD-9258-59349D6336C4}" type="pres">
      <dgm:prSet presAssocID="{0021866F-F13D-41BF-B28F-0537CE12134C}" presName="header" presStyleLbl="node1" presStyleIdx="0" presStyleCnt="1" custScaleX="126993" custScaleY="149910"/>
      <dgm:spPr>
        <a:xfrm>
          <a:off x="328" y="484529"/>
          <a:ext cx="3845300" cy="961325"/>
        </a:xfrm>
        <a:prstGeom prst="roundRect">
          <a:avLst>
            <a:gd name="adj" fmla="val 10000"/>
          </a:avLst>
        </a:prstGeom>
      </dgm:spPr>
      <dgm:t>
        <a:bodyPr/>
        <a:lstStyle/>
        <a:p>
          <a:endParaRPr lang="en-GB"/>
        </a:p>
      </dgm:t>
    </dgm:pt>
    <dgm:pt modelId="{08BDDE00-AD0C-41E0-9E57-7976BEC1B67C}" type="pres">
      <dgm:prSet presAssocID="{A147A3C7-C22A-426B-A901-D92626620DC9}" presName="parTrans" presStyleLbl="sibTrans2D1" presStyleIdx="0" presStyleCnt="2" custScaleX="168540" custScaleY="239993"/>
      <dgm:spPr>
        <a:xfrm rot="5400000">
          <a:off x="1838862" y="1529971"/>
          <a:ext cx="168231" cy="168231"/>
        </a:xfrm>
        <a:prstGeom prst="rightArrow">
          <a:avLst>
            <a:gd name="adj1" fmla="val 66700"/>
            <a:gd name="adj2" fmla="val 50000"/>
          </a:avLst>
        </a:prstGeom>
      </dgm:spPr>
      <dgm:t>
        <a:bodyPr/>
        <a:lstStyle/>
        <a:p>
          <a:endParaRPr lang="en-GB"/>
        </a:p>
      </dgm:t>
    </dgm:pt>
    <dgm:pt modelId="{5E3C7C62-A75E-4DCC-91B3-53855EC206C7}" type="pres">
      <dgm:prSet presAssocID="{920DFD9B-C114-4F2B-9649-1C84F3FD7BE3}" presName="child" presStyleLbl="alignAccFollowNode1" presStyleIdx="0" presStyleCnt="2" custScaleX="178151">
        <dgm:presLayoutVars>
          <dgm:chMax val="0"/>
          <dgm:bulletEnabled val="1"/>
        </dgm:presLayoutVars>
      </dgm:prSet>
      <dgm:spPr>
        <a:xfrm>
          <a:off x="328" y="1782318"/>
          <a:ext cx="3845300" cy="961325"/>
        </a:xfrm>
        <a:prstGeom prst="roundRect">
          <a:avLst>
            <a:gd name="adj" fmla="val 10000"/>
          </a:avLst>
        </a:prstGeom>
      </dgm:spPr>
      <dgm:t>
        <a:bodyPr/>
        <a:lstStyle/>
        <a:p>
          <a:endParaRPr lang="en-GB"/>
        </a:p>
      </dgm:t>
    </dgm:pt>
    <dgm:pt modelId="{F4EAF92A-E11A-4CB0-8A09-424DED865712}" type="pres">
      <dgm:prSet presAssocID="{36B88313-BAA7-4DE4-B0C2-D485B9438F97}" presName="sibTrans" presStyleLbl="sibTrans2D1" presStyleIdx="1" presStyleCnt="2" custScaleX="171057" custScaleY="239993"/>
      <dgm:spPr>
        <a:xfrm rot="5400000">
          <a:off x="1838862" y="2827760"/>
          <a:ext cx="168231" cy="168231"/>
        </a:xfrm>
        <a:prstGeom prst="rightArrow">
          <a:avLst>
            <a:gd name="adj1" fmla="val 66700"/>
            <a:gd name="adj2" fmla="val 50000"/>
          </a:avLst>
        </a:prstGeom>
      </dgm:spPr>
      <dgm:t>
        <a:bodyPr/>
        <a:lstStyle/>
        <a:p>
          <a:endParaRPr lang="en-GB"/>
        </a:p>
      </dgm:t>
    </dgm:pt>
    <dgm:pt modelId="{526B6F5A-B7DF-40A0-8167-F8B48ECFAD23}" type="pres">
      <dgm:prSet presAssocID="{FC53B693-EBB4-4BA6-BDB2-856318054E45}" presName="child" presStyleLbl="alignAccFollowNode1" presStyleIdx="1" presStyleCnt="2" custScaleX="126993">
        <dgm:presLayoutVars>
          <dgm:chMax val="0"/>
          <dgm:bulletEnabled val="1"/>
        </dgm:presLayoutVars>
      </dgm:prSet>
      <dgm:spPr>
        <a:xfrm>
          <a:off x="328" y="3080107"/>
          <a:ext cx="3845300" cy="961325"/>
        </a:xfrm>
        <a:prstGeom prst="roundRect">
          <a:avLst>
            <a:gd name="adj" fmla="val 10000"/>
          </a:avLst>
        </a:prstGeom>
      </dgm:spPr>
      <dgm:t>
        <a:bodyPr/>
        <a:lstStyle/>
        <a:p>
          <a:endParaRPr lang="en-GB"/>
        </a:p>
      </dgm:t>
    </dgm:pt>
  </dgm:ptLst>
  <dgm:cxnLst>
    <dgm:cxn modelId="{9AC2FEEF-F984-4E87-A3E3-04E8588F19AC}" srcId="{0021866F-F13D-41BF-B28F-0537CE12134C}" destId="{920DFD9B-C114-4F2B-9649-1C84F3FD7BE3}" srcOrd="0" destOrd="0" parTransId="{A147A3C7-C22A-426B-A901-D92626620DC9}" sibTransId="{36B88313-BAA7-4DE4-B0C2-D485B9438F97}"/>
    <dgm:cxn modelId="{9142B135-E04D-4662-9E3A-0008383DEDE4}" type="presOf" srcId="{A147A3C7-C22A-426B-A901-D92626620DC9}" destId="{08BDDE00-AD0C-41E0-9E57-7976BEC1B67C}" srcOrd="0" destOrd="0" presId="urn:microsoft.com/office/officeart/2005/8/layout/lProcess1"/>
    <dgm:cxn modelId="{10AA77A7-0E5E-4696-93A7-CC82A41BDBEA}" type="presOf" srcId="{081207A7-BB6F-478B-8CFC-A64E4F61598C}" destId="{C88BFFE1-BC6A-4234-839B-AEA7CE023F65}" srcOrd="0" destOrd="0" presId="urn:microsoft.com/office/officeart/2005/8/layout/lProcess1"/>
    <dgm:cxn modelId="{FB945BEB-871F-4180-B5D4-FD1E0021CCDB}" type="presOf" srcId="{36B88313-BAA7-4DE4-B0C2-D485B9438F97}" destId="{F4EAF92A-E11A-4CB0-8A09-424DED865712}" srcOrd="0" destOrd="0" presId="urn:microsoft.com/office/officeart/2005/8/layout/lProcess1"/>
    <dgm:cxn modelId="{4E0280F3-3C21-4179-8151-81AAA334483D}" type="presOf" srcId="{0021866F-F13D-41BF-B28F-0537CE12134C}" destId="{729270E7-5A48-48CD-9258-59349D6336C4}" srcOrd="0" destOrd="0" presId="urn:microsoft.com/office/officeart/2005/8/layout/lProcess1"/>
    <dgm:cxn modelId="{18270BF9-E996-4AC7-A779-6B058CFCF1DC}" type="presOf" srcId="{FC53B693-EBB4-4BA6-BDB2-856318054E45}" destId="{526B6F5A-B7DF-40A0-8167-F8B48ECFAD23}" srcOrd="0" destOrd="0" presId="urn:microsoft.com/office/officeart/2005/8/layout/lProcess1"/>
    <dgm:cxn modelId="{AAB91DC4-6CD0-4D8D-97AB-440E72AA2E3F}" srcId="{0021866F-F13D-41BF-B28F-0537CE12134C}" destId="{FC53B693-EBB4-4BA6-BDB2-856318054E45}" srcOrd="1" destOrd="0" parTransId="{8E17DC01-F567-4A14-95B2-FEC9A5F72407}" sibTransId="{CCC369F6-B00C-45F1-9EC8-A78FF1FF25E6}"/>
    <dgm:cxn modelId="{7BF650C3-8B6C-4AEB-86E9-AC481E37E098}" srcId="{081207A7-BB6F-478B-8CFC-A64E4F61598C}" destId="{0021866F-F13D-41BF-B28F-0537CE12134C}" srcOrd="0" destOrd="0" parTransId="{FC54155F-CD2B-477D-B678-35316E08641B}" sibTransId="{F1C0353E-9639-4D31-8F1D-594C9561641D}"/>
    <dgm:cxn modelId="{F2F5A520-8659-4D42-BF12-EDE90D6C9607}" type="presOf" srcId="{920DFD9B-C114-4F2B-9649-1C84F3FD7BE3}" destId="{5E3C7C62-A75E-4DCC-91B3-53855EC206C7}" srcOrd="0" destOrd="0" presId="urn:microsoft.com/office/officeart/2005/8/layout/lProcess1"/>
    <dgm:cxn modelId="{18C825E4-1EA8-4258-AAC4-C64166DA430E}" type="presParOf" srcId="{C88BFFE1-BC6A-4234-839B-AEA7CE023F65}" destId="{68615054-38BF-48B0-A66F-706FA1F0E8A6}" srcOrd="0" destOrd="0" presId="urn:microsoft.com/office/officeart/2005/8/layout/lProcess1"/>
    <dgm:cxn modelId="{24FDCAB5-39CB-4ACD-BB3D-61674CA8EA21}" type="presParOf" srcId="{68615054-38BF-48B0-A66F-706FA1F0E8A6}" destId="{729270E7-5A48-48CD-9258-59349D6336C4}" srcOrd="0" destOrd="0" presId="urn:microsoft.com/office/officeart/2005/8/layout/lProcess1"/>
    <dgm:cxn modelId="{0DEE2AF6-C6AF-469F-BF25-48C937954C4C}" type="presParOf" srcId="{68615054-38BF-48B0-A66F-706FA1F0E8A6}" destId="{08BDDE00-AD0C-41E0-9E57-7976BEC1B67C}" srcOrd="1" destOrd="0" presId="urn:microsoft.com/office/officeart/2005/8/layout/lProcess1"/>
    <dgm:cxn modelId="{C746A897-FE57-439A-A37A-B6BED38DFF84}" type="presParOf" srcId="{68615054-38BF-48B0-A66F-706FA1F0E8A6}" destId="{5E3C7C62-A75E-4DCC-91B3-53855EC206C7}" srcOrd="2" destOrd="0" presId="urn:microsoft.com/office/officeart/2005/8/layout/lProcess1"/>
    <dgm:cxn modelId="{5A49E829-9B34-4801-A120-BBD15BF503DD}" type="presParOf" srcId="{68615054-38BF-48B0-A66F-706FA1F0E8A6}" destId="{F4EAF92A-E11A-4CB0-8A09-424DED865712}" srcOrd="3" destOrd="0" presId="urn:microsoft.com/office/officeart/2005/8/layout/lProcess1"/>
    <dgm:cxn modelId="{04CA60EB-C913-46B2-AB7B-FA5F34F8197D}" type="presParOf" srcId="{68615054-38BF-48B0-A66F-706FA1F0E8A6}" destId="{526B6F5A-B7DF-40A0-8167-F8B48ECFAD23}" srcOrd="4" destOrd="0" presId="urn:microsoft.com/office/officeart/2005/8/layout/l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D06546-BDB7-4F5C-8EB0-0DEE4BBD20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034608DD-7F77-4246-B560-3ACFB9986F52}">
      <dgm:prSet phldrT="[文字]" custT="1"/>
      <dgm:spPr>
        <a:solidFill>
          <a:schemeClr val="accent1">
            <a:lumMod val="20000"/>
            <a:lumOff val="80000"/>
          </a:schemeClr>
        </a:solidFill>
        <a:ln>
          <a:solidFill>
            <a:srgbClr val="0070C0"/>
          </a:solidFill>
        </a:ln>
        <a:scene3d>
          <a:camera prst="orthographicFront"/>
          <a:lightRig rig="threePt" dir="t"/>
        </a:scene3d>
        <a:sp3d>
          <a:bevelT w="139700" h="139700" prst="divot"/>
        </a:sp3d>
      </dgm:spPr>
      <dgm:t>
        <a:bodyPr/>
        <a:lstStyle/>
        <a:p>
          <a:pPr algn="l"/>
          <a:r>
            <a:rPr lang="zh-TW" altLang="en-US" sz="3200" b="1" spc="100" baseline="0" dirty="0">
              <a:solidFill>
                <a:sysClr val="windowText" lastClr="000000"/>
              </a:solidFill>
              <a:latin typeface="Times New Roman" panose="02020603050405020304" pitchFamily="18" charset="0"/>
              <a:ea typeface="+mn-ea"/>
              <a:cs typeface="Times New Roman" panose="02020603050405020304" pitchFamily="18" charset="0"/>
            </a:rPr>
            <a:t>多專業合作保護兒童的</a:t>
          </a:r>
          <a:r>
            <a:rPr lang="zh-TW" altLang="en-US" sz="3200" b="1" spc="100" baseline="0" dirty="0" smtClean="0">
              <a:solidFill>
                <a:srgbClr val="7030A0"/>
              </a:solidFill>
              <a:latin typeface="Times New Roman" panose="02020603050405020304" pitchFamily="18" charset="0"/>
              <a:ea typeface="+mn-ea"/>
              <a:cs typeface="Times New Roman" panose="02020603050405020304" pitchFamily="18" charset="0"/>
            </a:rPr>
            <a:t>目標（第三層）</a:t>
          </a:r>
          <a:endParaRPr lang="zh-TW" altLang="en-US" sz="3200" spc="100" baseline="0" dirty="0">
            <a:solidFill>
              <a:srgbClr val="7030A0"/>
            </a:solidFill>
            <a:latin typeface="Times New Roman" panose="02020603050405020304" pitchFamily="18" charset="0"/>
            <a:ea typeface="+mn-ea"/>
            <a:cs typeface="Times New Roman" panose="02020603050405020304" pitchFamily="18" charset="0"/>
          </a:endParaRPr>
        </a:p>
      </dgm:t>
    </dgm:pt>
    <dgm:pt modelId="{8A07C899-C59D-4644-A232-E67A82746FA2}" type="parTrans" cxnId="{F3383BC3-A42B-465C-97D8-DC4B5D13D10F}">
      <dgm:prSet/>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3599B12E-D1BE-4188-AC83-2F43F950F232}" type="sibTrans" cxnId="{F3383BC3-A42B-465C-97D8-DC4B5D13D10F}">
      <dgm:prSet/>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70F68BD9-8AF9-4117-9ABA-3D62DB87EA8D}">
      <dgm:prSet phldrT="[文字]" custT="1"/>
      <dgm:spPr>
        <a:solidFill>
          <a:schemeClr val="accent2">
            <a:lumMod val="40000"/>
            <a:lumOff val="60000"/>
            <a:alpha val="90000"/>
          </a:schemeClr>
        </a:solidFill>
        <a:scene3d>
          <a:camera prst="orthographicFront"/>
          <a:lightRig rig="threePt" dir="t"/>
        </a:scene3d>
        <a:sp3d>
          <a:bevelT w="139700" h="139700" prst="divot"/>
        </a:sp3d>
      </dgm:spPr>
      <dgm:t>
        <a:bodyPr/>
        <a:lstStyle/>
        <a:p>
          <a:pPr algn="l"/>
          <a:r>
            <a:rPr lang="zh-TW" altLang="en-US" sz="2800" spc="100" baseline="0" dirty="0">
              <a:latin typeface="Times New Roman" panose="02020603050405020304" pitchFamily="18" charset="0"/>
              <a:ea typeface="+mn-ea"/>
              <a:cs typeface="Times New Roman" panose="02020603050405020304" pitchFamily="18" charset="0"/>
            </a:rPr>
            <a:t>處理當前的</a:t>
          </a:r>
          <a:r>
            <a:rPr lang="zh-TW" altLang="en-US" sz="2800" b="1" spc="100" baseline="0" dirty="0">
              <a:solidFill>
                <a:srgbClr val="FF0000"/>
              </a:solidFill>
              <a:latin typeface="Times New Roman" panose="02020603050405020304" pitchFamily="18" charset="0"/>
              <a:ea typeface="+mn-ea"/>
              <a:cs typeface="Times New Roman" panose="02020603050405020304" pitchFamily="18" charset="0"/>
            </a:rPr>
            <a:t>危機</a:t>
          </a:r>
          <a:r>
            <a:rPr lang="zh-TW" altLang="en-US" sz="2800" spc="100" baseline="0" dirty="0">
              <a:latin typeface="Times New Roman" panose="02020603050405020304" pitchFamily="18" charset="0"/>
              <a:ea typeface="+mn-ea"/>
              <a:cs typeface="Times New Roman" panose="02020603050405020304" pitchFamily="18" charset="0"/>
            </a:rPr>
            <a:t>，保障兒童的</a:t>
          </a:r>
          <a:r>
            <a:rPr lang="zh-TW" altLang="en-US" sz="2800" b="1" spc="100" baseline="0" dirty="0">
              <a:solidFill>
                <a:srgbClr val="FF0000"/>
              </a:solidFill>
              <a:latin typeface="Times New Roman" panose="02020603050405020304" pitchFamily="18" charset="0"/>
              <a:ea typeface="+mn-ea"/>
              <a:cs typeface="Times New Roman" panose="02020603050405020304" pitchFamily="18" charset="0"/>
            </a:rPr>
            <a:t>身心安全</a:t>
          </a:r>
        </a:p>
      </dgm:t>
    </dgm:pt>
    <dgm:pt modelId="{D0E4D9C3-DBBC-4A53-95E2-D42CD2B0D8B9}" type="parTrans" cxnId="{E9EAD34A-400B-47A9-BDD0-F0ED08573B7F}">
      <dgm:prSet/>
      <dgm:spPr>
        <a:scene3d>
          <a:camera prst="orthographicFront"/>
          <a:lightRig rig="threePt" dir="t"/>
        </a:scene3d>
        <a:sp3d>
          <a:bevelT w="139700" h="139700" prst="divot"/>
        </a:sp3d>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5A4A1C32-1935-41F1-A777-BBB4B0CAB35F}" type="sibTrans" cxnId="{E9EAD34A-400B-47A9-BDD0-F0ED08573B7F}">
      <dgm:prSet/>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9F93157D-4892-4EE5-9F95-EBC787717C63}">
      <dgm:prSet phldrT="[文字]" custT="1"/>
      <dgm:spPr>
        <a:solidFill>
          <a:srgbClr val="FFFF00">
            <a:alpha val="90000"/>
          </a:srgbClr>
        </a:solidFill>
        <a:scene3d>
          <a:camera prst="orthographicFront"/>
          <a:lightRig rig="threePt" dir="t"/>
        </a:scene3d>
        <a:sp3d>
          <a:bevelT w="139700" h="139700" prst="divot"/>
        </a:sp3d>
      </dgm:spPr>
      <dgm:t>
        <a:bodyPr/>
        <a:lstStyle/>
        <a:p>
          <a:pPr algn="l"/>
          <a:r>
            <a:rPr lang="zh-TW" altLang="en-US" sz="2800" b="1" spc="100" baseline="0" dirty="0">
              <a:solidFill>
                <a:srgbClr val="0000FF"/>
              </a:solidFill>
              <a:latin typeface="Times New Roman" panose="02020603050405020304" pitchFamily="18" charset="0"/>
              <a:ea typeface="+mn-ea"/>
              <a:cs typeface="Times New Roman" panose="02020603050405020304" pitchFamily="18" charset="0"/>
            </a:rPr>
            <a:t>減低或消除</a:t>
          </a:r>
          <a:r>
            <a:rPr lang="zh-TW" altLang="en-US" sz="2800" spc="100" baseline="0" dirty="0">
              <a:latin typeface="Times New Roman" panose="02020603050405020304" pitchFamily="18" charset="0"/>
              <a:ea typeface="+mn-ea"/>
              <a:cs typeface="Times New Roman" panose="02020603050405020304" pitchFamily="18" charset="0"/>
            </a:rPr>
            <a:t>日後可能會令兒童受傷害的</a:t>
          </a:r>
          <a:r>
            <a:rPr lang="zh-TW" altLang="en-US" sz="2800" b="1" spc="100" baseline="0" dirty="0">
              <a:solidFill>
                <a:srgbClr val="0000FF"/>
              </a:solidFill>
              <a:latin typeface="Times New Roman" panose="02020603050405020304" pitchFamily="18" charset="0"/>
              <a:ea typeface="+mn-ea"/>
              <a:cs typeface="Times New Roman" panose="02020603050405020304" pitchFamily="18" charset="0"/>
            </a:rPr>
            <a:t>危機</a:t>
          </a:r>
        </a:p>
      </dgm:t>
    </dgm:pt>
    <dgm:pt modelId="{DDAF46C3-4732-4BC7-84F5-91F1C1862533}" type="parTrans" cxnId="{C03C62B3-7033-4AA7-AFA5-8905BB86AD31}">
      <dgm:prSet/>
      <dgm:spPr>
        <a:scene3d>
          <a:camera prst="orthographicFront"/>
          <a:lightRig rig="threePt" dir="t"/>
        </a:scene3d>
        <a:sp3d>
          <a:bevelT w="139700" h="139700" prst="divot"/>
        </a:sp3d>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95C31585-E427-4ECE-BD36-372301F563B2}" type="sibTrans" cxnId="{C03C62B3-7033-4AA7-AFA5-8905BB86AD31}">
      <dgm:prSet/>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0D89343B-9B94-4A64-9691-56C028C6AC0E}">
      <dgm:prSet phldrT="[文字]" custT="1"/>
      <dgm:spPr>
        <a:solidFill>
          <a:srgbClr val="B6FF33">
            <a:alpha val="90000"/>
          </a:srgbClr>
        </a:solidFill>
        <a:scene3d>
          <a:camera prst="orthographicFront"/>
          <a:lightRig rig="threePt" dir="t"/>
        </a:scene3d>
        <a:sp3d>
          <a:bevelT w="139700" h="139700" prst="divot"/>
        </a:sp3d>
      </dgm:spPr>
      <dgm:t>
        <a:bodyPr/>
        <a:lstStyle/>
        <a:p>
          <a:pPr algn="l">
            <a:lnSpc>
              <a:spcPct val="114000"/>
            </a:lnSpc>
          </a:pPr>
          <a:r>
            <a:rPr lang="zh-TW" sz="2800" b="1" spc="100" baseline="0" dirty="0">
              <a:solidFill>
                <a:srgbClr val="7030A0"/>
              </a:solidFill>
              <a:latin typeface="Times New Roman" panose="02020603050405020304" pitchFamily="18" charset="0"/>
              <a:ea typeface="+mn-ea"/>
              <a:cs typeface="Times New Roman" panose="02020603050405020304" pitchFamily="18" charset="0"/>
            </a:rPr>
            <a:t>提高家庭</a:t>
          </a:r>
          <a:r>
            <a:rPr lang="zh-TW" sz="2800" spc="100" baseline="0" dirty="0">
              <a:latin typeface="Times New Roman" panose="02020603050405020304" pitchFamily="18" charset="0"/>
              <a:ea typeface="+mn-ea"/>
              <a:cs typeface="Times New Roman" panose="02020603050405020304" pitchFamily="18" charset="0"/>
            </a:rPr>
            <a:t>照顧和管教兒童的</a:t>
          </a:r>
          <a:r>
            <a:rPr lang="zh-TW" sz="2800" b="1" spc="100" baseline="0" dirty="0">
              <a:solidFill>
                <a:srgbClr val="7030A0"/>
              </a:solidFill>
              <a:latin typeface="Times New Roman" panose="02020603050405020304" pitchFamily="18" charset="0"/>
              <a:ea typeface="+mn-ea"/>
              <a:cs typeface="Times New Roman" panose="02020603050405020304" pitchFamily="18" charset="0"/>
            </a:rPr>
            <a:t>能力</a:t>
          </a:r>
          <a:r>
            <a:rPr lang="zh-TW" sz="2800" spc="100" baseline="0" dirty="0">
              <a:latin typeface="Times New Roman" panose="02020603050405020304" pitchFamily="18" charset="0"/>
              <a:ea typeface="+mn-ea"/>
              <a:cs typeface="Times New Roman" panose="02020603050405020304" pitchFamily="18" charset="0"/>
            </a:rPr>
            <a:t>及</a:t>
          </a:r>
          <a:r>
            <a:rPr lang="zh-HK" sz="2800" spc="100" baseline="0" dirty="0">
              <a:latin typeface="Times New Roman" panose="02020603050405020304" pitchFamily="18" charset="0"/>
              <a:ea typeface="+mn-ea"/>
              <a:cs typeface="Times New Roman" panose="02020603050405020304" pitchFamily="18" charset="0"/>
            </a:rPr>
            <a:t>強化</a:t>
          </a:r>
          <a:r>
            <a:rPr lang="zh-TW" sz="2800" spc="100" baseline="0" dirty="0">
              <a:latin typeface="Times New Roman" panose="02020603050405020304" pitchFamily="18" charset="0"/>
              <a:ea typeface="+mn-ea"/>
              <a:cs typeface="Times New Roman" panose="02020603050405020304" pitchFamily="18" charset="0"/>
            </a:rPr>
            <a:t>家庭的</a:t>
          </a:r>
          <a:r>
            <a:rPr lang="zh-TW" sz="2800" b="1" spc="100" baseline="0" dirty="0">
              <a:solidFill>
                <a:srgbClr val="7030A0"/>
              </a:solidFill>
              <a:latin typeface="Times New Roman" panose="02020603050405020304" pitchFamily="18" charset="0"/>
              <a:ea typeface="+mn-ea"/>
              <a:cs typeface="Times New Roman" panose="02020603050405020304" pitchFamily="18" charset="0"/>
            </a:rPr>
            <a:t>功能</a:t>
          </a:r>
          <a:r>
            <a:rPr lang="zh-TW" sz="2800" spc="100" baseline="0" dirty="0">
              <a:latin typeface="Times New Roman" panose="02020603050405020304" pitchFamily="18" charset="0"/>
              <a:ea typeface="+mn-ea"/>
              <a:cs typeface="Times New Roman" panose="02020603050405020304" pitchFamily="18" charset="0"/>
            </a:rPr>
            <a:t>和</a:t>
          </a:r>
          <a:r>
            <a:rPr lang="zh-TW" sz="2800" b="1" spc="100" baseline="0" dirty="0">
              <a:solidFill>
                <a:srgbClr val="7030A0"/>
              </a:solidFill>
              <a:latin typeface="Times New Roman" panose="02020603050405020304" pitchFamily="18" charset="0"/>
              <a:ea typeface="+mn-ea"/>
              <a:cs typeface="Times New Roman" panose="02020603050405020304" pitchFamily="18" charset="0"/>
            </a:rPr>
            <a:t>支援網絡</a:t>
          </a:r>
          <a:r>
            <a:rPr lang="zh-TW" sz="2800" spc="100" baseline="0" dirty="0">
              <a:latin typeface="Times New Roman" panose="02020603050405020304" pitchFamily="18" charset="0"/>
              <a:ea typeface="+mn-ea"/>
              <a:cs typeface="Times New Roman" panose="02020603050405020304" pitchFamily="18" charset="0"/>
            </a:rPr>
            <a:t>，使他們能盡其</a:t>
          </a:r>
          <a:r>
            <a:rPr lang="zh-TW" sz="2800" b="1" spc="100" baseline="0" dirty="0">
              <a:solidFill>
                <a:srgbClr val="7030A0"/>
              </a:solidFill>
              <a:latin typeface="Times New Roman" panose="02020603050405020304" pitchFamily="18" charset="0"/>
              <a:ea typeface="+mn-ea"/>
              <a:cs typeface="Times New Roman" panose="02020603050405020304" pitchFamily="18" charset="0"/>
            </a:rPr>
            <a:t>責任</a:t>
          </a:r>
          <a:r>
            <a:rPr lang="zh-TW" sz="2800" spc="100" baseline="0" dirty="0">
              <a:latin typeface="Times New Roman" panose="02020603050405020304" pitchFamily="18" charset="0"/>
              <a:ea typeface="+mn-ea"/>
              <a:cs typeface="Times New Roman" panose="02020603050405020304" pitchFamily="18" charset="0"/>
            </a:rPr>
            <a:t>保障兒童的安全</a:t>
          </a:r>
          <a:r>
            <a:rPr lang="en-US" altLang="zh-TW" sz="2800" spc="100" baseline="0" dirty="0">
              <a:latin typeface="Times New Roman" panose="02020603050405020304" pitchFamily="18" charset="0"/>
              <a:ea typeface="+mn-ea"/>
              <a:cs typeface="Times New Roman" panose="02020603050405020304" pitchFamily="18" charset="0"/>
            </a:rPr>
            <a:t> </a:t>
          </a:r>
          <a:endParaRPr lang="zh-TW" altLang="en-US" sz="2800" spc="100" baseline="0" dirty="0">
            <a:latin typeface="Times New Roman" panose="02020603050405020304" pitchFamily="18" charset="0"/>
            <a:ea typeface="+mn-ea"/>
            <a:cs typeface="Times New Roman" panose="02020603050405020304" pitchFamily="18" charset="0"/>
          </a:endParaRPr>
        </a:p>
      </dgm:t>
    </dgm:pt>
    <dgm:pt modelId="{E5FE5680-5AD5-4C0F-A884-5A8A67E0189F}" type="parTrans" cxnId="{DCCBE056-000D-4303-8E61-2D12B041CF97}">
      <dgm:prSet/>
      <dgm:spPr>
        <a:scene3d>
          <a:camera prst="orthographicFront"/>
          <a:lightRig rig="threePt" dir="t"/>
        </a:scene3d>
        <a:sp3d>
          <a:bevelT w="139700" h="139700" prst="divot"/>
        </a:sp3d>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8AC710E6-7AB8-43ED-92F4-8B92F4E25AFA}" type="sibTrans" cxnId="{DCCBE056-000D-4303-8E61-2D12B041CF97}">
      <dgm:prSet/>
      <dgm:spPr/>
      <dgm:t>
        <a:bodyPr/>
        <a:lstStyle/>
        <a:p>
          <a:endParaRPr lang="zh-TW" altLang="en-US" sz="3200" spc="100" baseline="0">
            <a:latin typeface="Times New Roman" panose="02020603050405020304" pitchFamily="18" charset="0"/>
            <a:ea typeface="+mn-ea"/>
            <a:cs typeface="Times New Roman" panose="02020603050405020304" pitchFamily="18" charset="0"/>
          </a:endParaRPr>
        </a:p>
      </dgm:t>
    </dgm:pt>
    <dgm:pt modelId="{8D19A991-4E6F-4CCD-B174-0C4793EFCEA6}" type="pres">
      <dgm:prSet presAssocID="{97D06546-BDB7-4F5C-8EB0-0DEE4BBD2031}" presName="diagram" presStyleCnt="0">
        <dgm:presLayoutVars>
          <dgm:chPref val="1"/>
          <dgm:dir/>
          <dgm:animOne val="branch"/>
          <dgm:animLvl val="lvl"/>
          <dgm:resizeHandles/>
        </dgm:presLayoutVars>
      </dgm:prSet>
      <dgm:spPr/>
      <dgm:t>
        <a:bodyPr/>
        <a:lstStyle/>
        <a:p>
          <a:endParaRPr lang="zh-TW" altLang="en-US"/>
        </a:p>
      </dgm:t>
    </dgm:pt>
    <dgm:pt modelId="{E7C7BD10-E406-4A4B-8C97-C0A95793F1F4}" type="pres">
      <dgm:prSet presAssocID="{034608DD-7F77-4246-B560-3ACFB9986F52}" presName="root" presStyleCnt="0"/>
      <dgm:spPr>
        <a:scene3d>
          <a:camera prst="orthographicFront"/>
          <a:lightRig rig="threePt" dir="t"/>
        </a:scene3d>
        <a:sp3d>
          <a:bevelT w="139700" h="139700" prst="divot"/>
        </a:sp3d>
      </dgm:spPr>
      <dgm:t>
        <a:bodyPr/>
        <a:lstStyle/>
        <a:p>
          <a:endParaRPr lang="zh-HK" altLang="en-US"/>
        </a:p>
      </dgm:t>
    </dgm:pt>
    <dgm:pt modelId="{3816DC22-30F6-4D9A-8376-90DFDB0E53C1}" type="pres">
      <dgm:prSet presAssocID="{034608DD-7F77-4246-B560-3ACFB9986F52}" presName="rootComposite" presStyleCnt="0"/>
      <dgm:spPr>
        <a:scene3d>
          <a:camera prst="orthographicFront"/>
          <a:lightRig rig="threePt" dir="t"/>
        </a:scene3d>
        <a:sp3d>
          <a:bevelT w="139700" h="139700" prst="divot"/>
        </a:sp3d>
      </dgm:spPr>
      <dgm:t>
        <a:bodyPr/>
        <a:lstStyle/>
        <a:p>
          <a:endParaRPr lang="zh-HK" altLang="en-US"/>
        </a:p>
      </dgm:t>
    </dgm:pt>
    <dgm:pt modelId="{E06D9E54-604D-40A4-B215-5BB9AE7ABFAA}" type="pres">
      <dgm:prSet presAssocID="{034608DD-7F77-4246-B560-3ACFB9986F52}" presName="rootText" presStyleLbl="node1" presStyleIdx="0" presStyleCnt="1" custScaleX="341171"/>
      <dgm:spPr/>
      <dgm:t>
        <a:bodyPr/>
        <a:lstStyle/>
        <a:p>
          <a:endParaRPr lang="zh-TW" altLang="en-US"/>
        </a:p>
      </dgm:t>
    </dgm:pt>
    <dgm:pt modelId="{35E9D4A5-E35B-47BB-99E6-9CB16C3C0D94}" type="pres">
      <dgm:prSet presAssocID="{034608DD-7F77-4246-B560-3ACFB9986F52}" presName="rootConnector" presStyleLbl="node1" presStyleIdx="0" presStyleCnt="1"/>
      <dgm:spPr/>
      <dgm:t>
        <a:bodyPr/>
        <a:lstStyle/>
        <a:p>
          <a:endParaRPr lang="zh-TW" altLang="en-US"/>
        </a:p>
      </dgm:t>
    </dgm:pt>
    <dgm:pt modelId="{72208AB9-D896-481D-9B69-F69BAE68000E}" type="pres">
      <dgm:prSet presAssocID="{034608DD-7F77-4246-B560-3ACFB9986F52}" presName="childShape" presStyleCnt="0"/>
      <dgm:spPr>
        <a:scene3d>
          <a:camera prst="orthographicFront"/>
          <a:lightRig rig="threePt" dir="t"/>
        </a:scene3d>
        <a:sp3d>
          <a:bevelT w="139700" h="139700" prst="divot"/>
        </a:sp3d>
      </dgm:spPr>
      <dgm:t>
        <a:bodyPr/>
        <a:lstStyle/>
        <a:p>
          <a:endParaRPr lang="zh-HK" altLang="en-US"/>
        </a:p>
      </dgm:t>
    </dgm:pt>
    <dgm:pt modelId="{3ED5B488-CBAA-46E4-82AE-64B8E6F68362}" type="pres">
      <dgm:prSet presAssocID="{D0E4D9C3-DBBC-4A53-95E2-D42CD2B0D8B9}" presName="Name13" presStyleLbl="parChTrans1D2" presStyleIdx="0" presStyleCnt="3"/>
      <dgm:spPr/>
      <dgm:t>
        <a:bodyPr/>
        <a:lstStyle/>
        <a:p>
          <a:endParaRPr lang="zh-TW" altLang="en-US"/>
        </a:p>
      </dgm:t>
    </dgm:pt>
    <dgm:pt modelId="{5EC73158-B1B5-4A95-99B8-226205248313}" type="pres">
      <dgm:prSet presAssocID="{70F68BD9-8AF9-4117-9ABA-3D62DB87EA8D}" presName="childText" presStyleLbl="bgAcc1" presStyleIdx="0" presStyleCnt="3" custScaleX="411233">
        <dgm:presLayoutVars>
          <dgm:bulletEnabled val="1"/>
        </dgm:presLayoutVars>
      </dgm:prSet>
      <dgm:spPr/>
      <dgm:t>
        <a:bodyPr/>
        <a:lstStyle/>
        <a:p>
          <a:endParaRPr lang="zh-TW" altLang="en-US"/>
        </a:p>
      </dgm:t>
    </dgm:pt>
    <dgm:pt modelId="{5961549F-27AE-46E7-8432-D6B90BD24F51}" type="pres">
      <dgm:prSet presAssocID="{DDAF46C3-4732-4BC7-84F5-91F1C1862533}" presName="Name13" presStyleLbl="parChTrans1D2" presStyleIdx="1" presStyleCnt="3"/>
      <dgm:spPr/>
      <dgm:t>
        <a:bodyPr/>
        <a:lstStyle/>
        <a:p>
          <a:endParaRPr lang="zh-TW" altLang="en-US"/>
        </a:p>
      </dgm:t>
    </dgm:pt>
    <dgm:pt modelId="{1AD3BA2D-8F4C-4286-ACBF-230A1DEC61CD}" type="pres">
      <dgm:prSet presAssocID="{9F93157D-4892-4EE5-9F95-EBC787717C63}" presName="childText" presStyleLbl="bgAcc1" presStyleIdx="1" presStyleCnt="3" custScaleX="424105">
        <dgm:presLayoutVars>
          <dgm:bulletEnabled val="1"/>
        </dgm:presLayoutVars>
      </dgm:prSet>
      <dgm:spPr/>
      <dgm:t>
        <a:bodyPr/>
        <a:lstStyle/>
        <a:p>
          <a:endParaRPr lang="zh-TW" altLang="en-US"/>
        </a:p>
      </dgm:t>
    </dgm:pt>
    <dgm:pt modelId="{C0DDC293-97D3-4501-BCE0-A709FA2C457E}" type="pres">
      <dgm:prSet presAssocID="{E5FE5680-5AD5-4C0F-A884-5A8A67E0189F}" presName="Name13" presStyleLbl="parChTrans1D2" presStyleIdx="2" presStyleCnt="3"/>
      <dgm:spPr/>
      <dgm:t>
        <a:bodyPr/>
        <a:lstStyle/>
        <a:p>
          <a:endParaRPr lang="zh-TW" altLang="en-US"/>
        </a:p>
      </dgm:t>
    </dgm:pt>
    <dgm:pt modelId="{158D9702-D2B8-41E6-9050-7A43CF340FB0}" type="pres">
      <dgm:prSet presAssocID="{0D89343B-9B94-4A64-9691-56C028C6AC0E}" presName="childText" presStyleLbl="bgAcc1" presStyleIdx="2" presStyleCnt="3" custScaleX="495668" custScaleY="136661">
        <dgm:presLayoutVars>
          <dgm:bulletEnabled val="1"/>
        </dgm:presLayoutVars>
      </dgm:prSet>
      <dgm:spPr/>
      <dgm:t>
        <a:bodyPr/>
        <a:lstStyle/>
        <a:p>
          <a:endParaRPr lang="zh-TW" altLang="en-US"/>
        </a:p>
      </dgm:t>
    </dgm:pt>
  </dgm:ptLst>
  <dgm:cxnLst>
    <dgm:cxn modelId="{7C65F762-31DE-42F5-86FF-AFD36AA42CD4}" type="presOf" srcId="{9F93157D-4892-4EE5-9F95-EBC787717C63}" destId="{1AD3BA2D-8F4C-4286-ACBF-230A1DEC61CD}" srcOrd="0" destOrd="0" presId="urn:microsoft.com/office/officeart/2005/8/layout/hierarchy3"/>
    <dgm:cxn modelId="{611F29E1-6AE5-4A2E-9B27-1B506AF93CBE}" type="presOf" srcId="{0D89343B-9B94-4A64-9691-56C028C6AC0E}" destId="{158D9702-D2B8-41E6-9050-7A43CF340FB0}" srcOrd="0" destOrd="0" presId="urn:microsoft.com/office/officeart/2005/8/layout/hierarchy3"/>
    <dgm:cxn modelId="{E9EAD34A-400B-47A9-BDD0-F0ED08573B7F}" srcId="{034608DD-7F77-4246-B560-3ACFB9986F52}" destId="{70F68BD9-8AF9-4117-9ABA-3D62DB87EA8D}" srcOrd="0" destOrd="0" parTransId="{D0E4D9C3-DBBC-4A53-95E2-D42CD2B0D8B9}" sibTransId="{5A4A1C32-1935-41F1-A777-BBB4B0CAB35F}"/>
    <dgm:cxn modelId="{3928662A-6910-4342-8B15-EC1A4AB39E30}" type="presOf" srcId="{D0E4D9C3-DBBC-4A53-95E2-D42CD2B0D8B9}" destId="{3ED5B488-CBAA-46E4-82AE-64B8E6F68362}" srcOrd="0" destOrd="0" presId="urn:microsoft.com/office/officeart/2005/8/layout/hierarchy3"/>
    <dgm:cxn modelId="{9858CCD4-3D05-4FBB-B4E9-F0535E17799F}" type="presOf" srcId="{034608DD-7F77-4246-B560-3ACFB9986F52}" destId="{E06D9E54-604D-40A4-B215-5BB9AE7ABFAA}" srcOrd="0" destOrd="0" presId="urn:microsoft.com/office/officeart/2005/8/layout/hierarchy3"/>
    <dgm:cxn modelId="{C03C62B3-7033-4AA7-AFA5-8905BB86AD31}" srcId="{034608DD-7F77-4246-B560-3ACFB9986F52}" destId="{9F93157D-4892-4EE5-9F95-EBC787717C63}" srcOrd="1" destOrd="0" parTransId="{DDAF46C3-4732-4BC7-84F5-91F1C1862533}" sibTransId="{95C31585-E427-4ECE-BD36-372301F563B2}"/>
    <dgm:cxn modelId="{DCCBE056-000D-4303-8E61-2D12B041CF97}" srcId="{034608DD-7F77-4246-B560-3ACFB9986F52}" destId="{0D89343B-9B94-4A64-9691-56C028C6AC0E}" srcOrd="2" destOrd="0" parTransId="{E5FE5680-5AD5-4C0F-A884-5A8A67E0189F}" sibTransId="{8AC710E6-7AB8-43ED-92F4-8B92F4E25AFA}"/>
    <dgm:cxn modelId="{69FF3A89-52BA-496A-AF68-269D75B2D25E}" type="presOf" srcId="{E5FE5680-5AD5-4C0F-A884-5A8A67E0189F}" destId="{C0DDC293-97D3-4501-BCE0-A709FA2C457E}" srcOrd="0" destOrd="0" presId="urn:microsoft.com/office/officeart/2005/8/layout/hierarchy3"/>
    <dgm:cxn modelId="{F3383BC3-A42B-465C-97D8-DC4B5D13D10F}" srcId="{97D06546-BDB7-4F5C-8EB0-0DEE4BBD2031}" destId="{034608DD-7F77-4246-B560-3ACFB9986F52}" srcOrd="0" destOrd="0" parTransId="{8A07C899-C59D-4644-A232-E67A82746FA2}" sibTransId="{3599B12E-D1BE-4188-AC83-2F43F950F232}"/>
    <dgm:cxn modelId="{3B539556-8C8B-4B22-A407-D99EABA1737A}" type="presOf" srcId="{97D06546-BDB7-4F5C-8EB0-0DEE4BBD2031}" destId="{8D19A991-4E6F-4CCD-B174-0C4793EFCEA6}" srcOrd="0" destOrd="0" presId="urn:microsoft.com/office/officeart/2005/8/layout/hierarchy3"/>
    <dgm:cxn modelId="{48CBB0EE-0020-446E-8A37-971341E719CA}" type="presOf" srcId="{70F68BD9-8AF9-4117-9ABA-3D62DB87EA8D}" destId="{5EC73158-B1B5-4A95-99B8-226205248313}" srcOrd="0" destOrd="0" presId="urn:microsoft.com/office/officeart/2005/8/layout/hierarchy3"/>
    <dgm:cxn modelId="{29A21ED1-2001-452B-8942-1C60FDC96372}" type="presOf" srcId="{DDAF46C3-4732-4BC7-84F5-91F1C1862533}" destId="{5961549F-27AE-46E7-8432-D6B90BD24F51}" srcOrd="0" destOrd="0" presId="urn:microsoft.com/office/officeart/2005/8/layout/hierarchy3"/>
    <dgm:cxn modelId="{239416CA-A9CB-42AD-AE1F-5B23BE83E21E}" type="presOf" srcId="{034608DD-7F77-4246-B560-3ACFB9986F52}" destId="{35E9D4A5-E35B-47BB-99E6-9CB16C3C0D94}" srcOrd="1" destOrd="0" presId="urn:microsoft.com/office/officeart/2005/8/layout/hierarchy3"/>
    <dgm:cxn modelId="{1BA2D2EE-5A37-411B-A92B-C758BB52066C}" type="presParOf" srcId="{8D19A991-4E6F-4CCD-B174-0C4793EFCEA6}" destId="{E7C7BD10-E406-4A4B-8C97-C0A95793F1F4}" srcOrd="0" destOrd="0" presId="urn:microsoft.com/office/officeart/2005/8/layout/hierarchy3"/>
    <dgm:cxn modelId="{15FE1789-8968-4FFE-9017-78DDDB9DC32E}" type="presParOf" srcId="{E7C7BD10-E406-4A4B-8C97-C0A95793F1F4}" destId="{3816DC22-30F6-4D9A-8376-90DFDB0E53C1}" srcOrd="0" destOrd="0" presId="urn:microsoft.com/office/officeart/2005/8/layout/hierarchy3"/>
    <dgm:cxn modelId="{3E152070-5EBC-446E-B19C-C9DFB24B02F1}" type="presParOf" srcId="{3816DC22-30F6-4D9A-8376-90DFDB0E53C1}" destId="{E06D9E54-604D-40A4-B215-5BB9AE7ABFAA}" srcOrd="0" destOrd="0" presId="urn:microsoft.com/office/officeart/2005/8/layout/hierarchy3"/>
    <dgm:cxn modelId="{2D76CE4B-A89C-4A27-97F7-0A2FB0381350}" type="presParOf" srcId="{3816DC22-30F6-4D9A-8376-90DFDB0E53C1}" destId="{35E9D4A5-E35B-47BB-99E6-9CB16C3C0D94}" srcOrd="1" destOrd="0" presId="urn:microsoft.com/office/officeart/2005/8/layout/hierarchy3"/>
    <dgm:cxn modelId="{9BA607D6-DD64-4677-8DFE-9002636323D1}" type="presParOf" srcId="{E7C7BD10-E406-4A4B-8C97-C0A95793F1F4}" destId="{72208AB9-D896-481D-9B69-F69BAE68000E}" srcOrd="1" destOrd="0" presId="urn:microsoft.com/office/officeart/2005/8/layout/hierarchy3"/>
    <dgm:cxn modelId="{00FC281C-9BC5-4BCE-8CF7-2DB28B32A5F5}" type="presParOf" srcId="{72208AB9-D896-481D-9B69-F69BAE68000E}" destId="{3ED5B488-CBAA-46E4-82AE-64B8E6F68362}" srcOrd="0" destOrd="0" presId="urn:microsoft.com/office/officeart/2005/8/layout/hierarchy3"/>
    <dgm:cxn modelId="{BC236887-E4F1-4E96-883C-C515F93E5CCB}" type="presParOf" srcId="{72208AB9-D896-481D-9B69-F69BAE68000E}" destId="{5EC73158-B1B5-4A95-99B8-226205248313}" srcOrd="1" destOrd="0" presId="urn:microsoft.com/office/officeart/2005/8/layout/hierarchy3"/>
    <dgm:cxn modelId="{89A3C01A-B304-412C-9A17-1528028FBF49}" type="presParOf" srcId="{72208AB9-D896-481D-9B69-F69BAE68000E}" destId="{5961549F-27AE-46E7-8432-D6B90BD24F51}" srcOrd="2" destOrd="0" presId="urn:microsoft.com/office/officeart/2005/8/layout/hierarchy3"/>
    <dgm:cxn modelId="{6F8B4D50-4617-4A47-BD4C-466409C3C32B}" type="presParOf" srcId="{72208AB9-D896-481D-9B69-F69BAE68000E}" destId="{1AD3BA2D-8F4C-4286-ACBF-230A1DEC61CD}" srcOrd="3" destOrd="0" presId="urn:microsoft.com/office/officeart/2005/8/layout/hierarchy3"/>
    <dgm:cxn modelId="{9008FC16-EE2F-4D98-895F-7D1690724451}" type="presParOf" srcId="{72208AB9-D896-481D-9B69-F69BAE68000E}" destId="{C0DDC293-97D3-4501-BCE0-A709FA2C457E}" srcOrd="4" destOrd="0" presId="urn:microsoft.com/office/officeart/2005/8/layout/hierarchy3"/>
    <dgm:cxn modelId="{03668D4C-196E-42F0-B209-3E69A885B02C}" type="presParOf" srcId="{72208AB9-D896-481D-9B69-F69BAE68000E}" destId="{158D9702-D2B8-41E6-9050-7A43CF340FB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A09EDD-AD36-4442-A61D-B2DBD2E4CAC2}" type="doc">
      <dgm:prSet loTypeId="urn:microsoft.com/office/officeart/2005/8/layout/list1"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zh-HK" altLang="en-US"/>
        </a:p>
      </dgm:t>
    </dgm:pt>
    <dgm:pt modelId="{F6F272CC-77F9-4FE4-8FA0-873959140651}">
      <dgm:prSet phldrT="[文字]"/>
      <dgm:spPr>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TW" altLang="en-US" b="1" spc="100" baseline="0" dirty="0" smtClean="0">
              <a:solidFill>
                <a:srgbClr val="FF0000"/>
              </a:solidFill>
            </a:rPr>
            <a:t>兒童為重、安全為先</a:t>
          </a:r>
          <a:endParaRPr lang="zh-HK" altLang="en-US" b="1" spc="100" baseline="0" dirty="0">
            <a:solidFill>
              <a:srgbClr val="FF0000"/>
            </a:solidFill>
          </a:endParaRPr>
        </a:p>
      </dgm:t>
    </dgm:pt>
    <dgm:pt modelId="{54850417-82F8-4293-B9B1-97EB31560054}" type="parTrans" cxnId="{3CEE5E4F-9BA0-417E-AEBC-8B2E20B4F0D6}">
      <dgm:prSet/>
      <dgm:spPr/>
      <dgm:t>
        <a:bodyPr/>
        <a:lstStyle/>
        <a:p>
          <a:endParaRPr lang="zh-HK" altLang="en-US" b="1" spc="100" baseline="0"/>
        </a:p>
      </dgm:t>
    </dgm:pt>
    <dgm:pt modelId="{6835557C-AE07-4C27-8931-561D3297915E}" type="sibTrans" cxnId="{3CEE5E4F-9BA0-417E-AEBC-8B2E20B4F0D6}">
      <dgm:prSet/>
      <dgm:spPr/>
      <dgm:t>
        <a:bodyPr/>
        <a:lstStyle/>
        <a:p>
          <a:endParaRPr lang="zh-HK" altLang="en-US" b="1" spc="100" baseline="0"/>
        </a:p>
      </dgm:t>
    </dgm:pt>
    <dgm:pt modelId="{922465ED-0646-425E-A738-D9BF73DF2557}">
      <dgm:prSet/>
      <dgm:spPr>
        <a:solidFill>
          <a:srgbClr val="CCCC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HK" altLang="en-US" b="1" spc="100" baseline="0" smtClean="0">
              <a:solidFill>
                <a:srgbClr val="7030A0"/>
              </a:solidFill>
            </a:rPr>
            <a:t>多專業合作</a:t>
          </a:r>
          <a:endParaRPr lang="zh-HK" altLang="en-US" b="1" spc="100" baseline="0" dirty="0">
            <a:solidFill>
              <a:srgbClr val="7030A0"/>
            </a:solidFill>
          </a:endParaRPr>
        </a:p>
      </dgm:t>
    </dgm:pt>
    <dgm:pt modelId="{3D5CA7D2-176B-443A-9FA9-799CBBF08C4E}" type="parTrans" cxnId="{F648EA6E-E1BB-4973-A79B-67511956F56B}">
      <dgm:prSet/>
      <dgm:spPr/>
      <dgm:t>
        <a:bodyPr/>
        <a:lstStyle/>
        <a:p>
          <a:endParaRPr lang="zh-HK" altLang="en-US" b="1" spc="100" baseline="0"/>
        </a:p>
      </dgm:t>
    </dgm:pt>
    <dgm:pt modelId="{75700C62-689D-4ADF-A87C-A55D6C358A86}" type="sibTrans" cxnId="{F648EA6E-E1BB-4973-A79B-67511956F56B}">
      <dgm:prSet/>
      <dgm:spPr/>
      <dgm:t>
        <a:bodyPr/>
        <a:lstStyle/>
        <a:p>
          <a:endParaRPr lang="zh-HK" altLang="en-US" b="1" spc="100" baseline="0"/>
        </a:p>
      </dgm:t>
    </dgm:pt>
    <dgm:pt modelId="{8109B520-A9A2-473C-8607-C5060F30A11D}">
      <dgm:prSet/>
      <dgm:spPr>
        <a:solidFill>
          <a:srgbClr val="66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HK" altLang="en-US" b="1" spc="100" baseline="0" dirty="0" smtClean="0">
              <a:solidFill>
                <a:srgbClr val="0000FF"/>
              </a:solidFill>
            </a:rPr>
            <a:t>家庭參與</a:t>
          </a:r>
          <a:endParaRPr lang="zh-HK" altLang="en-US" b="1" spc="100" baseline="0" dirty="0">
            <a:solidFill>
              <a:srgbClr val="0000FF"/>
            </a:solidFill>
          </a:endParaRPr>
        </a:p>
      </dgm:t>
    </dgm:pt>
    <dgm:pt modelId="{027A5791-B28B-46FE-BAB9-D06CB8C2C637}" type="parTrans" cxnId="{195EAEDF-E6B1-441D-A8D6-591859BCA894}">
      <dgm:prSet/>
      <dgm:spPr/>
      <dgm:t>
        <a:bodyPr/>
        <a:lstStyle/>
        <a:p>
          <a:endParaRPr lang="zh-HK" altLang="en-US" b="1" spc="100" baseline="0"/>
        </a:p>
      </dgm:t>
    </dgm:pt>
    <dgm:pt modelId="{76C8584D-F10B-4BA5-9F97-4F73A5F5B35E}" type="sibTrans" cxnId="{195EAEDF-E6B1-441D-A8D6-591859BCA894}">
      <dgm:prSet/>
      <dgm:spPr/>
      <dgm:t>
        <a:bodyPr/>
        <a:lstStyle/>
        <a:p>
          <a:endParaRPr lang="zh-HK" altLang="en-US" b="1" spc="100" baseline="0"/>
        </a:p>
      </dgm:t>
    </dgm:pt>
    <dgm:pt modelId="{A882AD1A-1F6E-4ADB-9BBF-E5710F42E194}" type="pres">
      <dgm:prSet presAssocID="{DBA09EDD-AD36-4442-A61D-B2DBD2E4CAC2}" presName="linear" presStyleCnt="0">
        <dgm:presLayoutVars>
          <dgm:dir/>
          <dgm:animLvl val="lvl"/>
          <dgm:resizeHandles val="exact"/>
        </dgm:presLayoutVars>
      </dgm:prSet>
      <dgm:spPr/>
      <dgm:t>
        <a:bodyPr/>
        <a:lstStyle/>
        <a:p>
          <a:endParaRPr lang="en-GB"/>
        </a:p>
      </dgm:t>
    </dgm:pt>
    <dgm:pt modelId="{2D22B2CC-AC4E-46C4-B96D-496B8D69A98A}" type="pres">
      <dgm:prSet presAssocID="{F6F272CC-77F9-4FE4-8FA0-873959140651}"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CDACDC4E-2937-4CE6-94A9-15BF8D701B95}" type="pres">
      <dgm:prSet presAssocID="{F6F272CC-77F9-4FE4-8FA0-873959140651}" presName="parentLeftMargin" presStyleLbl="node1" presStyleIdx="0" presStyleCnt="3"/>
      <dgm:spPr/>
      <dgm:t>
        <a:bodyPr/>
        <a:lstStyle/>
        <a:p>
          <a:endParaRPr lang="en-GB"/>
        </a:p>
      </dgm:t>
    </dgm:pt>
    <dgm:pt modelId="{81D82F73-AC55-4B4B-9C7B-61BF7E025B3A}" type="pres">
      <dgm:prSet presAssocID="{F6F272CC-77F9-4FE4-8FA0-873959140651}" presName="parentText" presStyleLbl="node1" presStyleIdx="0" presStyleCnt="3">
        <dgm:presLayoutVars>
          <dgm:chMax val="0"/>
          <dgm:bulletEnabled val="1"/>
        </dgm:presLayoutVars>
      </dgm:prSet>
      <dgm:spPr/>
      <dgm:t>
        <a:bodyPr/>
        <a:lstStyle/>
        <a:p>
          <a:endParaRPr lang="zh-HK" altLang="en-US"/>
        </a:p>
      </dgm:t>
    </dgm:pt>
    <dgm:pt modelId="{4CC08223-4894-48CB-8916-C6230B2D819D}" type="pres">
      <dgm:prSet presAssocID="{F6F272CC-77F9-4FE4-8FA0-873959140651}"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4A59FBE8-F9F1-4C09-AFE0-C9FF36AF5993}" type="pres">
      <dgm:prSet presAssocID="{F6F272CC-77F9-4FE4-8FA0-873959140651}" presName="childText" presStyleLbl="conFgAcc1" presStyleIdx="0" presStyleCnt="3">
        <dgm:presLayoutVars>
          <dgm:bulletEnabled val="1"/>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2FE38275-1F7C-42FF-8DE1-7578B09A4C7F}" type="pres">
      <dgm:prSet presAssocID="{6835557C-AE07-4C27-8931-561D3297915E}" presName="spaceBetweenRectangl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C947A073-CD3E-4DEC-8ED5-3F3D500CB775}" type="pres">
      <dgm:prSet presAssocID="{8109B520-A9A2-473C-8607-C5060F30A11D}"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0AAD92D5-1B46-423E-9903-73E8DD31F2CF}" type="pres">
      <dgm:prSet presAssocID="{8109B520-A9A2-473C-8607-C5060F30A11D}" presName="parentLeftMargin" presStyleLbl="node1" presStyleIdx="0" presStyleCnt="3"/>
      <dgm:spPr/>
      <dgm:t>
        <a:bodyPr/>
        <a:lstStyle/>
        <a:p>
          <a:endParaRPr lang="en-GB"/>
        </a:p>
      </dgm:t>
    </dgm:pt>
    <dgm:pt modelId="{E954FCFA-A410-4C2A-A508-588F8BF75C4C}" type="pres">
      <dgm:prSet presAssocID="{8109B520-A9A2-473C-8607-C5060F30A11D}" presName="parentText" presStyleLbl="node1" presStyleIdx="1" presStyleCnt="3">
        <dgm:presLayoutVars>
          <dgm:chMax val="0"/>
          <dgm:bulletEnabled val="1"/>
        </dgm:presLayoutVars>
      </dgm:prSet>
      <dgm:spPr/>
      <dgm:t>
        <a:bodyPr/>
        <a:lstStyle/>
        <a:p>
          <a:endParaRPr lang="en-GB"/>
        </a:p>
      </dgm:t>
    </dgm:pt>
    <dgm:pt modelId="{BA2DB34C-6966-4754-843E-4A9D4893B28B}" type="pres">
      <dgm:prSet presAssocID="{8109B520-A9A2-473C-8607-C5060F30A11D}"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B60EE784-4A92-42B3-91E9-4BEFC90A987C}" type="pres">
      <dgm:prSet presAssocID="{8109B520-A9A2-473C-8607-C5060F30A11D}" presName="childText" presStyleLbl="conFgAcc1" presStyleIdx="1" presStyleCnt="3">
        <dgm:presLayoutVars>
          <dgm:bulletEnabled val="1"/>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91A3F8BB-AB67-4D86-B796-B286AF8267F4}" type="pres">
      <dgm:prSet presAssocID="{76C8584D-F10B-4BA5-9F97-4F73A5F5B35E}" presName="spaceBetweenRectangl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3BBE599D-0C4D-47F1-887B-E124B769235C}" type="pres">
      <dgm:prSet presAssocID="{922465ED-0646-425E-A738-D9BF73DF2557}"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5AA95535-81FC-474D-B976-905A2F7CA802}" type="pres">
      <dgm:prSet presAssocID="{922465ED-0646-425E-A738-D9BF73DF2557}" presName="parentLeftMargin" presStyleLbl="node1" presStyleIdx="1" presStyleCnt="3"/>
      <dgm:spPr/>
      <dgm:t>
        <a:bodyPr/>
        <a:lstStyle/>
        <a:p>
          <a:endParaRPr lang="en-GB"/>
        </a:p>
      </dgm:t>
    </dgm:pt>
    <dgm:pt modelId="{AD61CF51-2109-4493-9326-087961F594B8}" type="pres">
      <dgm:prSet presAssocID="{922465ED-0646-425E-A738-D9BF73DF2557}" presName="parentText" presStyleLbl="node1" presStyleIdx="2" presStyleCnt="3">
        <dgm:presLayoutVars>
          <dgm:chMax val="0"/>
          <dgm:bulletEnabled val="1"/>
        </dgm:presLayoutVars>
      </dgm:prSet>
      <dgm:spPr/>
      <dgm:t>
        <a:bodyPr/>
        <a:lstStyle/>
        <a:p>
          <a:endParaRPr lang="en-GB"/>
        </a:p>
      </dgm:t>
    </dgm:pt>
    <dgm:pt modelId="{8C375D84-547D-4B9F-8C4C-FF6982E88029}" type="pres">
      <dgm:prSet presAssocID="{922465ED-0646-425E-A738-D9BF73DF2557}"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 modelId="{21ACFDF7-C532-486F-8838-E0CAFA961C81}" type="pres">
      <dgm:prSet presAssocID="{922465ED-0646-425E-A738-D9BF73DF2557}" presName="childText" presStyleLbl="conFgAcc1" presStyleIdx="2" presStyleCnt="3">
        <dgm:presLayoutVars>
          <dgm:bulletEnabled val="1"/>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HK" altLang="en-US"/>
        </a:p>
      </dgm:t>
    </dgm:pt>
  </dgm:ptLst>
  <dgm:cxnLst>
    <dgm:cxn modelId="{952B4EBF-4163-4B64-B302-6F963A117C8F}" type="presOf" srcId="{8109B520-A9A2-473C-8607-C5060F30A11D}" destId="{E954FCFA-A410-4C2A-A508-588F8BF75C4C}" srcOrd="1" destOrd="0" presId="urn:microsoft.com/office/officeart/2005/8/layout/list1"/>
    <dgm:cxn modelId="{195EAEDF-E6B1-441D-A8D6-591859BCA894}" srcId="{DBA09EDD-AD36-4442-A61D-B2DBD2E4CAC2}" destId="{8109B520-A9A2-473C-8607-C5060F30A11D}" srcOrd="1" destOrd="0" parTransId="{027A5791-B28B-46FE-BAB9-D06CB8C2C637}" sibTransId="{76C8584D-F10B-4BA5-9F97-4F73A5F5B35E}"/>
    <dgm:cxn modelId="{AD21176C-2967-4DB0-BD08-B1DC33D15317}" type="presOf" srcId="{8109B520-A9A2-473C-8607-C5060F30A11D}" destId="{0AAD92D5-1B46-423E-9903-73E8DD31F2CF}" srcOrd="0" destOrd="0" presId="urn:microsoft.com/office/officeart/2005/8/layout/list1"/>
    <dgm:cxn modelId="{3CEE5E4F-9BA0-417E-AEBC-8B2E20B4F0D6}" srcId="{DBA09EDD-AD36-4442-A61D-B2DBD2E4CAC2}" destId="{F6F272CC-77F9-4FE4-8FA0-873959140651}" srcOrd="0" destOrd="0" parTransId="{54850417-82F8-4293-B9B1-97EB31560054}" sibTransId="{6835557C-AE07-4C27-8931-561D3297915E}"/>
    <dgm:cxn modelId="{288A162E-C8C5-4ADC-B0FA-C300D50A122E}" type="presOf" srcId="{922465ED-0646-425E-A738-D9BF73DF2557}" destId="{5AA95535-81FC-474D-B976-905A2F7CA802}" srcOrd="0" destOrd="0" presId="urn:microsoft.com/office/officeart/2005/8/layout/list1"/>
    <dgm:cxn modelId="{D8F697FC-F3FB-4621-84EE-C7E14C681789}" type="presOf" srcId="{F6F272CC-77F9-4FE4-8FA0-873959140651}" destId="{CDACDC4E-2937-4CE6-94A9-15BF8D701B95}" srcOrd="0" destOrd="0" presId="urn:microsoft.com/office/officeart/2005/8/layout/list1"/>
    <dgm:cxn modelId="{F648EA6E-E1BB-4973-A79B-67511956F56B}" srcId="{DBA09EDD-AD36-4442-A61D-B2DBD2E4CAC2}" destId="{922465ED-0646-425E-A738-D9BF73DF2557}" srcOrd="2" destOrd="0" parTransId="{3D5CA7D2-176B-443A-9FA9-799CBBF08C4E}" sibTransId="{75700C62-689D-4ADF-A87C-A55D6C358A86}"/>
    <dgm:cxn modelId="{0BCA4761-B555-4F86-9915-372FBACC5462}" type="presOf" srcId="{DBA09EDD-AD36-4442-A61D-B2DBD2E4CAC2}" destId="{A882AD1A-1F6E-4ADB-9BBF-E5710F42E194}" srcOrd="0" destOrd="0" presId="urn:microsoft.com/office/officeart/2005/8/layout/list1"/>
    <dgm:cxn modelId="{C3D090C1-B2CF-40A3-8350-B5066126885F}" type="presOf" srcId="{F6F272CC-77F9-4FE4-8FA0-873959140651}" destId="{81D82F73-AC55-4B4B-9C7B-61BF7E025B3A}" srcOrd="1" destOrd="0" presId="urn:microsoft.com/office/officeart/2005/8/layout/list1"/>
    <dgm:cxn modelId="{FF330C31-F270-4F20-9720-47716075F648}" type="presOf" srcId="{922465ED-0646-425E-A738-D9BF73DF2557}" destId="{AD61CF51-2109-4493-9326-087961F594B8}" srcOrd="1" destOrd="0" presId="urn:microsoft.com/office/officeart/2005/8/layout/list1"/>
    <dgm:cxn modelId="{CDFB583A-B0C7-4C69-8ECC-2FF200C92C00}" type="presParOf" srcId="{A882AD1A-1F6E-4ADB-9BBF-E5710F42E194}" destId="{2D22B2CC-AC4E-46C4-B96D-496B8D69A98A}" srcOrd="0" destOrd="0" presId="urn:microsoft.com/office/officeart/2005/8/layout/list1"/>
    <dgm:cxn modelId="{7EBCF0CD-C03E-4969-9D11-5828A65492F9}" type="presParOf" srcId="{2D22B2CC-AC4E-46C4-B96D-496B8D69A98A}" destId="{CDACDC4E-2937-4CE6-94A9-15BF8D701B95}" srcOrd="0" destOrd="0" presId="urn:microsoft.com/office/officeart/2005/8/layout/list1"/>
    <dgm:cxn modelId="{FAF00D3A-43EB-4A4B-9FB5-C3C5FC79C142}" type="presParOf" srcId="{2D22B2CC-AC4E-46C4-B96D-496B8D69A98A}" destId="{81D82F73-AC55-4B4B-9C7B-61BF7E025B3A}" srcOrd="1" destOrd="0" presId="urn:microsoft.com/office/officeart/2005/8/layout/list1"/>
    <dgm:cxn modelId="{D299C647-0792-4998-A81E-A3F393B9CFC5}" type="presParOf" srcId="{A882AD1A-1F6E-4ADB-9BBF-E5710F42E194}" destId="{4CC08223-4894-48CB-8916-C6230B2D819D}" srcOrd="1" destOrd="0" presId="urn:microsoft.com/office/officeart/2005/8/layout/list1"/>
    <dgm:cxn modelId="{A2A7519D-0B8B-4611-9B70-9C36E5BAAFEF}" type="presParOf" srcId="{A882AD1A-1F6E-4ADB-9BBF-E5710F42E194}" destId="{4A59FBE8-F9F1-4C09-AFE0-C9FF36AF5993}" srcOrd="2" destOrd="0" presId="urn:microsoft.com/office/officeart/2005/8/layout/list1"/>
    <dgm:cxn modelId="{D98ADBB8-E3BF-41FD-B41F-7773092DEF14}" type="presParOf" srcId="{A882AD1A-1F6E-4ADB-9BBF-E5710F42E194}" destId="{2FE38275-1F7C-42FF-8DE1-7578B09A4C7F}" srcOrd="3" destOrd="0" presId="urn:microsoft.com/office/officeart/2005/8/layout/list1"/>
    <dgm:cxn modelId="{05CFD244-BB4D-4C8C-AB94-7B8334E185BF}" type="presParOf" srcId="{A882AD1A-1F6E-4ADB-9BBF-E5710F42E194}" destId="{C947A073-CD3E-4DEC-8ED5-3F3D500CB775}" srcOrd="4" destOrd="0" presId="urn:microsoft.com/office/officeart/2005/8/layout/list1"/>
    <dgm:cxn modelId="{A14437F0-E72D-49BA-8CE8-4A0B8EC827E0}" type="presParOf" srcId="{C947A073-CD3E-4DEC-8ED5-3F3D500CB775}" destId="{0AAD92D5-1B46-423E-9903-73E8DD31F2CF}" srcOrd="0" destOrd="0" presId="urn:microsoft.com/office/officeart/2005/8/layout/list1"/>
    <dgm:cxn modelId="{28CE2A42-8482-4324-8A04-BA3A4C7257AC}" type="presParOf" srcId="{C947A073-CD3E-4DEC-8ED5-3F3D500CB775}" destId="{E954FCFA-A410-4C2A-A508-588F8BF75C4C}" srcOrd="1" destOrd="0" presId="urn:microsoft.com/office/officeart/2005/8/layout/list1"/>
    <dgm:cxn modelId="{EF6AF26F-6333-40E8-96D7-F098269D2A02}" type="presParOf" srcId="{A882AD1A-1F6E-4ADB-9BBF-E5710F42E194}" destId="{BA2DB34C-6966-4754-843E-4A9D4893B28B}" srcOrd="5" destOrd="0" presId="urn:microsoft.com/office/officeart/2005/8/layout/list1"/>
    <dgm:cxn modelId="{53F2C531-5C87-4EAE-B842-C10C9556FFF1}" type="presParOf" srcId="{A882AD1A-1F6E-4ADB-9BBF-E5710F42E194}" destId="{B60EE784-4A92-42B3-91E9-4BEFC90A987C}" srcOrd="6" destOrd="0" presId="urn:microsoft.com/office/officeart/2005/8/layout/list1"/>
    <dgm:cxn modelId="{A41E97C7-DA78-46FE-9739-4EF0065C52C2}" type="presParOf" srcId="{A882AD1A-1F6E-4ADB-9BBF-E5710F42E194}" destId="{91A3F8BB-AB67-4D86-B796-B286AF8267F4}" srcOrd="7" destOrd="0" presId="urn:microsoft.com/office/officeart/2005/8/layout/list1"/>
    <dgm:cxn modelId="{4A4F5409-2E0E-4D26-BCAB-B854545B9A46}" type="presParOf" srcId="{A882AD1A-1F6E-4ADB-9BBF-E5710F42E194}" destId="{3BBE599D-0C4D-47F1-887B-E124B769235C}" srcOrd="8" destOrd="0" presId="urn:microsoft.com/office/officeart/2005/8/layout/list1"/>
    <dgm:cxn modelId="{442090D9-124B-4B76-9D4F-755F2EE56178}" type="presParOf" srcId="{3BBE599D-0C4D-47F1-887B-E124B769235C}" destId="{5AA95535-81FC-474D-B976-905A2F7CA802}" srcOrd="0" destOrd="0" presId="urn:microsoft.com/office/officeart/2005/8/layout/list1"/>
    <dgm:cxn modelId="{6866883C-A53B-4EAA-B0CD-A86CB753997D}" type="presParOf" srcId="{3BBE599D-0C4D-47F1-887B-E124B769235C}" destId="{AD61CF51-2109-4493-9326-087961F594B8}" srcOrd="1" destOrd="0" presId="urn:microsoft.com/office/officeart/2005/8/layout/list1"/>
    <dgm:cxn modelId="{4E137EA8-5876-4195-8AAE-ABA45C933FB1}" type="presParOf" srcId="{A882AD1A-1F6E-4ADB-9BBF-E5710F42E194}" destId="{8C375D84-547D-4B9F-8C4C-FF6982E88029}" srcOrd="9" destOrd="0" presId="urn:microsoft.com/office/officeart/2005/8/layout/list1"/>
    <dgm:cxn modelId="{F1D15318-7285-4DA2-9EBC-CE59419B6164}" type="presParOf" srcId="{A882AD1A-1F6E-4ADB-9BBF-E5710F42E194}" destId="{21ACFDF7-C532-486F-8838-E0CAFA961C81}" srcOrd="10" destOrd="0" presId="urn:microsoft.com/office/officeart/2005/8/layout/list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077FFB-1BC3-47BF-9985-B3E12F1FB574}" type="doc">
      <dgm:prSet loTypeId="urn:microsoft.com/office/officeart/2005/8/layout/cycle2" loCatId="cycle" qsTypeId="urn:microsoft.com/office/officeart/2005/8/quickstyle/3d1" qsCatId="3D" csTypeId="urn:microsoft.com/office/officeart/2005/8/colors/colorful3" csCatId="colorful" phldr="1"/>
      <dgm:spPr/>
      <dgm:t>
        <a:bodyPr/>
        <a:lstStyle/>
        <a:p>
          <a:endParaRPr lang="zh-HK" altLang="en-US"/>
        </a:p>
      </dgm:t>
    </dgm:pt>
    <dgm:pt modelId="{BF591776-F41E-494D-981C-D8EC07D7619F}">
      <dgm:prSet phldrT="[文字]"/>
      <dgm:spPr>
        <a:solidFill>
          <a:schemeClr val="accent6">
            <a:lumMod val="75000"/>
          </a:schemeClr>
        </a:solidFill>
      </dgm:spPr>
      <dgm:t>
        <a:bodyPr/>
        <a:lstStyle/>
        <a:p>
          <a:r>
            <a:rPr lang="zh-HK" altLang="en-US" b="1" dirty="0" smtClean="0"/>
            <a:t>預防問題</a:t>
          </a:r>
          <a:endParaRPr lang="zh-HK" altLang="en-US" b="1" dirty="0"/>
        </a:p>
      </dgm:t>
    </dgm:pt>
    <dgm:pt modelId="{9E0027E7-239D-4E4A-8077-E99E4A5A359A}" type="parTrans" cxnId="{89A1FCBF-6151-4B54-9882-0E579C1EFE97}">
      <dgm:prSet/>
      <dgm:spPr/>
      <dgm:t>
        <a:bodyPr/>
        <a:lstStyle/>
        <a:p>
          <a:endParaRPr lang="zh-HK" altLang="en-US" b="1"/>
        </a:p>
      </dgm:t>
    </dgm:pt>
    <dgm:pt modelId="{F9D14574-8642-4CD2-A5E4-BD8E4E236600}" type="sibTrans" cxnId="{89A1FCBF-6151-4B54-9882-0E579C1EFE97}">
      <dgm:prSet/>
      <dgm:spPr/>
      <dgm:t>
        <a:bodyPr/>
        <a:lstStyle/>
        <a:p>
          <a:endParaRPr lang="zh-HK" altLang="en-US" b="1"/>
        </a:p>
      </dgm:t>
    </dgm:pt>
    <dgm:pt modelId="{D7BA2AD3-82DF-44B7-8DD6-15CBEE529CF5}">
      <dgm:prSet phldrT="[文字]"/>
      <dgm:spPr/>
      <dgm:t>
        <a:bodyPr/>
        <a:lstStyle/>
        <a:p>
          <a:r>
            <a:rPr lang="zh-TW" altLang="en-US" b="1" dirty="0" smtClean="0"/>
            <a:t>支援家庭</a:t>
          </a:r>
          <a:endParaRPr lang="zh-HK" altLang="en-US" b="1" dirty="0"/>
        </a:p>
      </dgm:t>
    </dgm:pt>
    <dgm:pt modelId="{29D49BBD-B159-4B29-B93C-D7E15281C1C3}" type="parTrans" cxnId="{350773FC-CD69-40F0-8FD6-87E5964FE598}">
      <dgm:prSet/>
      <dgm:spPr/>
      <dgm:t>
        <a:bodyPr/>
        <a:lstStyle/>
        <a:p>
          <a:endParaRPr lang="zh-HK" altLang="en-US" b="1"/>
        </a:p>
      </dgm:t>
    </dgm:pt>
    <dgm:pt modelId="{C64AB66D-3640-441D-89D0-278B929497AC}" type="sibTrans" cxnId="{350773FC-CD69-40F0-8FD6-87E5964FE598}">
      <dgm:prSet/>
      <dgm:spPr/>
      <dgm:t>
        <a:bodyPr/>
        <a:lstStyle/>
        <a:p>
          <a:endParaRPr lang="zh-HK" altLang="en-US" b="1"/>
        </a:p>
      </dgm:t>
    </dgm:pt>
    <dgm:pt modelId="{8D85205C-FAB0-4804-B561-FEA53FB2BFE0}">
      <dgm:prSet phldrT="[文字]"/>
      <dgm:spPr/>
      <dgm:t>
        <a:bodyPr/>
        <a:lstStyle/>
        <a:p>
          <a:r>
            <a:rPr lang="zh-TW" altLang="en-US" b="1" dirty="0" smtClean="0"/>
            <a:t>保護兒童</a:t>
          </a:r>
          <a:endParaRPr lang="zh-HK" altLang="en-US" b="1" dirty="0"/>
        </a:p>
      </dgm:t>
    </dgm:pt>
    <dgm:pt modelId="{F8F16173-851F-4629-8283-49267DADF179}" type="parTrans" cxnId="{C413CCA7-FA3C-4D9C-81B4-B1A645E32039}">
      <dgm:prSet/>
      <dgm:spPr/>
      <dgm:t>
        <a:bodyPr/>
        <a:lstStyle/>
        <a:p>
          <a:endParaRPr lang="zh-HK" altLang="en-US" b="1"/>
        </a:p>
      </dgm:t>
    </dgm:pt>
    <dgm:pt modelId="{9E6965D1-4B93-47A8-AC36-C0FAF1FBC713}" type="sibTrans" cxnId="{C413CCA7-FA3C-4D9C-81B4-B1A645E32039}">
      <dgm:prSet/>
      <dgm:spPr/>
      <dgm:t>
        <a:bodyPr/>
        <a:lstStyle/>
        <a:p>
          <a:endParaRPr lang="zh-HK" altLang="en-US" b="1"/>
        </a:p>
      </dgm:t>
    </dgm:pt>
    <dgm:pt modelId="{12E7C72F-DFCB-4983-83C2-16A5404019BB}" type="pres">
      <dgm:prSet presAssocID="{66077FFB-1BC3-47BF-9985-B3E12F1FB574}" presName="cycle" presStyleCnt="0">
        <dgm:presLayoutVars>
          <dgm:dir/>
          <dgm:resizeHandles val="exact"/>
        </dgm:presLayoutVars>
      </dgm:prSet>
      <dgm:spPr/>
      <dgm:t>
        <a:bodyPr/>
        <a:lstStyle/>
        <a:p>
          <a:endParaRPr lang="zh-HK" altLang="en-US"/>
        </a:p>
      </dgm:t>
    </dgm:pt>
    <dgm:pt modelId="{0AECAA2F-9A37-498E-AE61-7AF70237B60E}" type="pres">
      <dgm:prSet presAssocID="{BF591776-F41E-494D-981C-D8EC07D7619F}" presName="node" presStyleLbl="node1" presStyleIdx="0" presStyleCnt="3">
        <dgm:presLayoutVars>
          <dgm:bulletEnabled val="1"/>
        </dgm:presLayoutVars>
      </dgm:prSet>
      <dgm:spPr/>
      <dgm:t>
        <a:bodyPr/>
        <a:lstStyle/>
        <a:p>
          <a:endParaRPr lang="zh-HK" altLang="en-US"/>
        </a:p>
      </dgm:t>
    </dgm:pt>
    <dgm:pt modelId="{4BC737DA-8D3F-4823-B4D9-934697CA1201}" type="pres">
      <dgm:prSet presAssocID="{F9D14574-8642-4CD2-A5E4-BD8E4E236600}" presName="sibTrans" presStyleLbl="sibTrans2D1" presStyleIdx="0" presStyleCnt="3"/>
      <dgm:spPr/>
      <dgm:t>
        <a:bodyPr/>
        <a:lstStyle/>
        <a:p>
          <a:endParaRPr lang="zh-HK" altLang="en-US"/>
        </a:p>
      </dgm:t>
    </dgm:pt>
    <dgm:pt modelId="{5E81D0B2-86A6-4215-BE28-785B77830E28}" type="pres">
      <dgm:prSet presAssocID="{F9D14574-8642-4CD2-A5E4-BD8E4E236600}" presName="connectorText" presStyleLbl="sibTrans2D1" presStyleIdx="0" presStyleCnt="3"/>
      <dgm:spPr/>
      <dgm:t>
        <a:bodyPr/>
        <a:lstStyle/>
        <a:p>
          <a:endParaRPr lang="zh-HK" altLang="en-US"/>
        </a:p>
      </dgm:t>
    </dgm:pt>
    <dgm:pt modelId="{EFAE930F-082A-4C9A-9882-31C268328557}" type="pres">
      <dgm:prSet presAssocID="{D7BA2AD3-82DF-44B7-8DD6-15CBEE529CF5}" presName="node" presStyleLbl="node1" presStyleIdx="1" presStyleCnt="3">
        <dgm:presLayoutVars>
          <dgm:bulletEnabled val="1"/>
        </dgm:presLayoutVars>
      </dgm:prSet>
      <dgm:spPr/>
      <dgm:t>
        <a:bodyPr/>
        <a:lstStyle/>
        <a:p>
          <a:endParaRPr lang="zh-HK" altLang="en-US"/>
        </a:p>
      </dgm:t>
    </dgm:pt>
    <dgm:pt modelId="{F1AD1DAC-635F-41F8-ACD2-E1A5664F00F7}" type="pres">
      <dgm:prSet presAssocID="{C64AB66D-3640-441D-89D0-278B929497AC}" presName="sibTrans" presStyleLbl="sibTrans2D1" presStyleIdx="1" presStyleCnt="3"/>
      <dgm:spPr/>
      <dgm:t>
        <a:bodyPr/>
        <a:lstStyle/>
        <a:p>
          <a:endParaRPr lang="zh-HK" altLang="en-US"/>
        </a:p>
      </dgm:t>
    </dgm:pt>
    <dgm:pt modelId="{43F90F29-45B0-4AE1-A1E6-77719CE8A011}" type="pres">
      <dgm:prSet presAssocID="{C64AB66D-3640-441D-89D0-278B929497AC}" presName="connectorText" presStyleLbl="sibTrans2D1" presStyleIdx="1" presStyleCnt="3"/>
      <dgm:spPr/>
      <dgm:t>
        <a:bodyPr/>
        <a:lstStyle/>
        <a:p>
          <a:endParaRPr lang="zh-HK" altLang="en-US"/>
        </a:p>
      </dgm:t>
    </dgm:pt>
    <dgm:pt modelId="{E994A320-0D10-4B9C-9876-128627E7BFD1}" type="pres">
      <dgm:prSet presAssocID="{8D85205C-FAB0-4804-B561-FEA53FB2BFE0}" presName="node" presStyleLbl="node1" presStyleIdx="2" presStyleCnt="3">
        <dgm:presLayoutVars>
          <dgm:bulletEnabled val="1"/>
        </dgm:presLayoutVars>
      </dgm:prSet>
      <dgm:spPr/>
      <dgm:t>
        <a:bodyPr/>
        <a:lstStyle/>
        <a:p>
          <a:endParaRPr lang="zh-HK" altLang="en-US"/>
        </a:p>
      </dgm:t>
    </dgm:pt>
    <dgm:pt modelId="{08D2EAA6-A62F-419B-8FEA-8FD3E214A4C2}" type="pres">
      <dgm:prSet presAssocID="{9E6965D1-4B93-47A8-AC36-C0FAF1FBC713}" presName="sibTrans" presStyleLbl="sibTrans2D1" presStyleIdx="2" presStyleCnt="3"/>
      <dgm:spPr/>
      <dgm:t>
        <a:bodyPr/>
        <a:lstStyle/>
        <a:p>
          <a:endParaRPr lang="zh-HK" altLang="en-US"/>
        </a:p>
      </dgm:t>
    </dgm:pt>
    <dgm:pt modelId="{57D240F0-FA2D-4C69-A112-12CC94624424}" type="pres">
      <dgm:prSet presAssocID="{9E6965D1-4B93-47A8-AC36-C0FAF1FBC713}" presName="connectorText" presStyleLbl="sibTrans2D1" presStyleIdx="2" presStyleCnt="3"/>
      <dgm:spPr/>
      <dgm:t>
        <a:bodyPr/>
        <a:lstStyle/>
        <a:p>
          <a:endParaRPr lang="zh-HK" altLang="en-US"/>
        </a:p>
      </dgm:t>
    </dgm:pt>
  </dgm:ptLst>
  <dgm:cxnLst>
    <dgm:cxn modelId="{7B95ADDA-1C10-41D1-B2D6-69B6BA768ED8}" type="presOf" srcId="{9E6965D1-4B93-47A8-AC36-C0FAF1FBC713}" destId="{57D240F0-FA2D-4C69-A112-12CC94624424}" srcOrd="1" destOrd="0" presId="urn:microsoft.com/office/officeart/2005/8/layout/cycle2"/>
    <dgm:cxn modelId="{0A2326BE-BE40-4A71-B9B4-7AC3BF64B5D6}" type="presOf" srcId="{C64AB66D-3640-441D-89D0-278B929497AC}" destId="{43F90F29-45B0-4AE1-A1E6-77719CE8A011}" srcOrd="1" destOrd="0" presId="urn:microsoft.com/office/officeart/2005/8/layout/cycle2"/>
    <dgm:cxn modelId="{CA91A6FE-5A74-4328-93C0-94963A0485AC}" type="presOf" srcId="{8D85205C-FAB0-4804-B561-FEA53FB2BFE0}" destId="{E994A320-0D10-4B9C-9876-128627E7BFD1}" srcOrd="0" destOrd="0" presId="urn:microsoft.com/office/officeart/2005/8/layout/cycle2"/>
    <dgm:cxn modelId="{89A1FCBF-6151-4B54-9882-0E579C1EFE97}" srcId="{66077FFB-1BC3-47BF-9985-B3E12F1FB574}" destId="{BF591776-F41E-494D-981C-D8EC07D7619F}" srcOrd="0" destOrd="0" parTransId="{9E0027E7-239D-4E4A-8077-E99E4A5A359A}" sibTransId="{F9D14574-8642-4CD2-A5E4-BD8E4E236600}"/>
    <dgm:cxn modelId="{54A39F06-5180-4342-ABE0-31E9C0E7A04D}" type="presOf" srcId="{F9D14574-8642-4CD2-A5E4-BD8E4E236600}" destId="{4BC737DA-8D3F-4823-B4D9-934697CA1201}" srcOrd="0" destOrd="0" presId="urn:microsoft.com/office/officeart/2005/8/layout/cycle2"/>
    <dgm:cxn modelId="{350773FC-CD69-40F0-8FD6-87E5964FE598}" srcId="{66077FFB-1BC3-47BF-9985-B3E12F1FB574}" destId="{D7BA2AD3-82DF-44B7-8DD6-15CBEE529CF5}" srcOrd="1" destOrd="0" parTransId="{29D49BBD-B159-4B29-B93C-D7E15281C1C3}" sibTransId="{C64AB66D-3640-441D-89D0-278B929497AC}"/>
    <dgm:cxn modelId="{F422EE21-9FCE-4572-B5F6-1C218E98F340}" type="presOf" srcId="{66077FFB-1BC3-47BF-9985-B3E12F1FB574}" destId="{12E7C72F-DFCB-4983-83C2-16A5404019BB}" srcOrd="0" destOrd="0" presId="urn:microsoft.com/office/officeart/2005/8/layout/cycle2"/>
    <dgm:cxn modelId="{DCC6A472-AD86-42F8-B11A-D40DBC1290BB}" type="presOf" srcId="{C64AB66D-3640-441D-89D0-278B929497AC}" destId="{F1AD1DAC-635F-41F8-ACD2-E1A5664F00F7}" srcOrd="0" destOrd="0" presId="urn:microsoft.com/office/officeart/2005/8/layout/cycle2"/>
    <dgm:cxn modelId="{E557DA09-FE9B-4BA7-875B-715893AC7D81}" type="presOf" srcId="{9E6965D1-4B93-47A8-AC36-C0FAF1FBC713}" destId="{08D2EAA6-A62F-419B-8FEA-8FD3E214A4C2}" srcOrd="0" destOrd="0" presId="urn:microsoft.com/office/officeart/2005/8/layout/cycle2"/>
    <dgm:cxn modelId="{15EAC1CB-AF14-40E3-88EF-BCD2DD374461}" type="presOf" srcId="{F9D14574-8642-4CD2-A5E4-BD8E4E236600}" destId="{5E81D0B2-86A6-4215-BE28-785B77830E28}" srcOrd="1" destOrd="0" presId="urn:microsoft.com/office/officeart/2005/8/layout/cycle2"/>
    <dgm:cxn modelId="{B6DFF80E-F94D-4527-83DE-C90FCFEC19E1}" type="presOf" srcId="{BF591776-F41E-494D-981C-D8EC07D7619F}" destId="{0AECAA2F-9A37-498E-AE61-7AF70237B60E}" srcOrd="0" destOrd="0" presId="urn:microsoft.com/office/officeart/2005/8/layout/cycle2"/>
    <dgm:cxn modelId="{C413CCA7-FA3C-4D9C-81B4-B1A645E32039}" srcId="{66077FFB-1BC3-47BF-9985-B3E12F1FB574}" destId="{8D85205C-FAB0-4804-B561-FEA53FB2BFE0}" srcOrd="2" destOrd="0" parTransId="{F8F16173-851F-4629-8283-49267DADF179}" sibTransId="{9E6965D1-4B93-47A8-AC36-C0FAF1FBC713}"/>
    <dgm:cxn modelId="{736ADFD1-0A5F-4A06-952A-E7AE4A4761FE}" type="presOf" srcId="{D7BA2AD3-82DF-44B7-8DD6-15CBEE529CF5}" destId="{EFAE930F-082A-4C9A-9882-31C268328557}" srcOrd="0" destOrd="0" presId="urn:microsoft.com/office/officeart/2005/8/layout/cycle2"/>
    <dgm:cxn modelId="{73034EBC-E2D2-40AF-8B02-041E0C558747}" type="presParOf" srcId="{12E7C72F-DFCB-4983-83C2-16A5404019BB}" destId="{0AECAA2F-9A37-498E-AE61-7AF70237B60E}" srcOrd="0" destOrd="0" presId="urn:microsoft.com/office/officeart/2005/8/layout/cycle2"/>
    <dgm:cxn modelId="{6A8FFCFB-585E-4E11-B6C7-5ACEE3C8D0F8}" type="presParOf" srcId="{12E7C72F-DFCB-4983-83C2-16A5404019BB}" destId="{4BC737DA-8D3F-4823-B4D9-934697CA1201}" srcOrd="1" destOrd="0" presId="urn:microsoft.com/office/officeart/2005/8/layout/cycle2"/>
    <dgm:cxn modelId="{24CA8498-3D6C-4406-87AE-EAA072322296}" type="presParOf" srcId="{4BC737DA-8D3F-4823-B4D9-934697CA1201}" destId="{5E81D0B2-86A6-4215-BE28-785B77830E28}" srcOrd="0" destOrd="0" presId="urn:microsoft.com/office/officeart/2005/8/layout/cycle2"/>
    <dgm:cxn modelId="{5A1B3961-D54C-43D7-855A-FEC102E69487}" type="presParOf" srcId="{12E7C72F-DFCB-4983-83C2-16A5404019BB}" destId="{EFAE930F-082A-4C9A-9882-31C268328557}" srcOrd="2" destOrd="0" presId="urn:microsoft.com/office/officeart/2005/8/layout/cycle2"/>
    <dgm:cxn modelId="{849FE5D6-CDC0-44BD-982C-CEF0E60C230F}" type="presParOf" srcId="{12E7C72F-DFCB-4983-83C2-16A5404019BB}" destId="{F1AD1DAC-635F-41F8-ACD2-E1A5664F00F7}" srcOrd="3" destOrd="0" presId="urn:microsoft.com/office/officeart/2005/8/layout/cycle2"/>
    <dgm:cxn modelId="{67183059-7381-4168-8B51-BA59174400AA}" type="presParOf" srcId="{F1AD1DAC-635F-41F8-ACD2-E1A5664F00F7}" destId="{43F90F29-45B0-4AE1-A1E6-77719CE8A011}" srcOrd="0" destOrd="0" presId="urn:microsoft.com/office/officeart/2005/8/layout/cycle2"/>
    <dgm:cxn modelId="{AD7F6A3E-E83B-45F4-8A45-7D48BE8BF384}" type="presParOf" srcId="{12E7C72F-DFCB-4983-83C2-16A5404019BB}" destId="{E994A320-0D10-4B9C-9876-128627E7BFD1}" srcOrd="4" destOrd="0" presId="urn:microsoft.com/office/officeart/2005/8/layout/cycle2"/>
    <dgm:cxn modelId="{F048360D-9AAD-4395-BEB2-655461E8EA95}" type="presParOf" srcId="{12E7C72F-DFCB-4983-83C2-16A5404019BB}" destId="{08D2EAA6-A62F-419B-8FEA-8FD3E214A4C2}" srcOrd="5" destOrd="0" presId="urn:microsoft.com/office/officeart/2005/8/layout/cycle2"/>
    <dgm:cxn modelId="{A5F06EE8-6B88-4CF9-8231-7B7571884F42}" type="presParOf" srcId="{08D2EAA6-A62F-419B-8FEA-8FD3E214A4C2}" destId="{57D240F0-FA2D-4C69-A112-12CC9462442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標籤清單"/>
  <dgm:desc val="用來顯示非連續或分成群組的資訊方塊。適合用在少量階層 1 文字的情況。第一個階層 2 文字會顯示在階層 1 文字旁邊，而其餘的階層 2 文字會出現在階層 1 文字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3"/>
            <a:ext cx="2945862" cy="497333"/>
          </a:xfrm>
          <a:prstGeom prst="rect">
            <a:avLst/>
          </a:prstGeom>
        </p:spPr>
        <p:txBody>
          <a:bodyPr vert="horz" lIns="88221" tIns="44111" rIns="88221" bIns="44111" rtlCol="0"/>
          <a:lstStyle>
            <a:lvl1pPr algn="l">
              <a:defRPr sz="1200"/>
            </a:lvl1pPr>
          </a:lstStyle>
          <a:p>
            <a:endParaRPr lang="zh-HK" altLang="en-US"/>
          </a:p>
        </p:txBody>
      </p:sp>
      <p:sp>
        <p:nvSpPr>
          <p:cNvPr id="3" name="日期版面配置區 2"/>
          <p:cNvSpPr>
            <a:spLocks noGrp="1"/>
          </p:cNvSpPr>
          <p:nvPr>
            <p:ph type="dt" sz="quarter" idx="1"/>
          </p:nvPr>
        </p:nvSpPr>
        <p:spPr>
          <a:xfrm>
            <a:off x="3850295" y="3"/>
            <a:ext cx="2945862" cy="497333"/>
          </a:xfrm>
          <a:prstGeom prst="rect">
            <a:avLst/>
          </a:prstGeom>
        </p:spPr>
        <p:txBody>
          <a:bodyPr vert="horz" lIns="88221" tIns="44111" rIns="88221" bIns="44111" rtlCol="0"/>
          <a:lstStyle>
            <a:lvl1pPr algn="r">
              <a:defRPr sz="1200"/>
            </a:lvl1pPr>
          </a:lstStyle>
          <a:p>
            <a:fld id="{36772E4D-84DB-46E9-A474-81680A73B3FE}" type="datetimeFigureOut">
              <a:rPr lang="zh-HK" altLang="en-US" smtClean="0"/>
              <a:t>30/3/2020</a:t>
            </a:fld>
            <a:endParaRPr lang="zh-HK" altLang="en-US"/>
          </a:p>
        </p:txBody>
      </p:sp>
      <p:sp>
        <p:nvSpPr>
          <p:cNvPr id="4" name="頁尾版面配置區 3"/>
          <p:cNvSpPr>
            <a:spLocks noGrp="1"/>
          </p:cNvSpPr>
          <p:nvPr>
            <p:ph type="ftr" sz="quarter" idx="2"/>
          </p:nvPr>
        </p:nvSpPr>
        <p:spPr>
          <a:xfrm>
            <a:off x="2" y="9429307"/>
            <a:ext cx="2945862" cy="497333"/>
          </a:xfrm>
          <a:prstGeom prst="rect">
            <a:avLst/>
          </a:prstGeom>
        </p:spPr>
        <p:txBody>
          <a:bodyPr vert="horz" lIns="88221" tIns="44111" rIns="88221" bIns="44111"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295" y="9429307"/>
            <a:ext cx="2945862" cy="497333"/>
          </a:xfrm>
          <a:prstGeom prst="rect">
            <a:avLst/>
          </a:prstGeom>
        </p:spPr>
        <p:txBody>
          <a:bodyPr vert="horz" lIns="88221" tIns="44111" rIns="88221" bIns="44111" rtlCol="0" anchor="b"/>
          <a:lstStyle>
            <a:lvl1pPr algn="r">
              <a:defRPr sz="1200"/>
            </a:lvl1pPr>
          </a:lstStyle>
          <a:p>
            <a:fld id="{D8595DD6-F71D-42E9-93C1-D59E3216D795}" type="slidenum">
              <a:rPr lang="zh-HK" altLang="en-US" smtClean="0"/>
              <a:t>‹#›</a:t>
            </a:fld>
            <a:endParaRPr lang="zh-HK" altLang="en-US"/>
          </a:p>
        </p:txBody>
      </p:sp>
    </p:spTree>
    <p:extLst>
      <p:ext uri="{BB962C8B-B14F-4D97-AF65-F5344CB8AC3E}">
        <p14:creationId xmlns:p14="http://schemas.microsoft.com/office/powerpoint/2010/main" val="385667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8" cy="498055"/>
          </a:xfrm>
          <a:prstGeom prst="rect">
            <a:avLst/>
          </a:prstGeom>
        </p:spPr>
        <p:txBody>
          <a:bodyPr vert="horz" lIns="91432" tIns="45716" rIns="91432" bIns="45716" rtlCol="0"/>
          <a:lstStyle>
            <a:lvl1pPr algn="l">
              <a:defRPr sz="1200"/>
            </a:lvl1pPr>
          </a:lstStyle>
          <a:p>
            <a:endParaRPr lang="zh-HK" altLang="en-US"/>
          </a:p>
        </p:txBody>
      </p:sp>
      <p:sp>
        <p:nvSpPr>
          <p:cNvPr id="3" name="日期版面配置區 2"/>
          <p:cNvSpPr>
            <a:spLocks noGrp="1"/>
          </p:cNvSpPr>
          <p:nvPr>
            <p:ph type="dt" idx="1"/>
          </p:nvPr>
        </p:nvSpPr>
        <p:spPr>
          <a:xfrm>
            <a:off x="3850445" y="0"/>
            <a:ext cx="2945658" cy="498055"/>
          </a:xfrm>
          <a:prstGeom prst="rect">
            <a:avLst/>
          </a:prstGeom>
        </p:spPr>
        <p:txBody>
          <a:bodyPr vert="horz" lIns="91432" tIns="45716" rIns="91432" bIns="45716" rtlCol="0"/>
          <a:lstStyle>
            <a:lvl1pPr algn="r">
              <a:defRPr sz="1200"/>
            </a:lvl1pPr>
          </a:lstStyle>
          <a:p>
            <a:fld id="{EEC1DD1C-9215-48F6-BA66-1E4A710A0FDA}" type="datetimeFigureOut">
              <a:rPr lang="zh-HK" altLang="en-US" smtClean="0"/>
              <a:t>30/3/2020</a:t>
            </a:fld>
            <a:endParaRPr lang="zh-HK" altLang="en-US"/>
          </a:p>
        </p:txBody>
      </p:sp>
      <p:sp>
        <p:nvSpPr>
          <p:cNvPr id="4" name="投影片圖像版面配置區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32" tIns="45716" rIns="91432" bIns="45716" rtlCol="0" anchor="ctr"/>
          <a:lstStyle/>
          <a:p>
            <a:endParaRPr lang="zh-HK" altLang="en-US"/>
          </a:p>
        </p:txBody>
      </p:sp>
      <p:sp>
        <p:nvSpPr>
          <p:cNvPr id="5" name="備忘稿版面配置區 4"/>
          <p:cNvSpPr>
            <a:spLocks noGrp="1"/>
          </p:cNvSpPr>
          <p:nvPr>
            <p:ph type="body" sz="quarter" idx="3"/>
          </p:nvPr>
        </p:nvSpPr>
        <p:spPr>
          <a:xfrm>
            <a:off x="679768" y="4777196"/>
            <a:ext cx="5438140" cy="3908613"/>
          </a:xfrm>
          <a:prstGeom prst="rect">
            <a:avLst/>
          </a:prstGeom>
        </p:spPr>
        <p:txBody>
          <a:bodyPr vert="horz" lIns="91432" tIns="45716" rIns="91432" bIns="45716"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2" y="9428588"/>
            <a:ext cx="2945658" cy="498054"/>
          </a:xfrm>
          <a:prstGeom prst="rect">
            <a:avLst/>
          </a:prstGeom>
        </p:spPr>
        <p:txBody>
          <a:bodyPr vert="horz" lIns="91432" tIns="45716" rIns="91432" bIns="45716"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5" y="9428588"/>
            <a:ext cx="2945658" cy="498054"/>
          </a:xfrm>
          <a:prstGeom prst="rect">
            <a:avLst/>
          </a:prstGeom>
        </p:spPr>
        <p:txBody>
          <a:bodyPr vert="horz" lIns="91432" tIns="45716" rIns="91432" bIns="45716" rtlCol="0" anchor="b"/>
          <a:lstStyle>
            <a:lvl1pPr algn="r">
              <a:defRPr sz="1200"/>
            </a:lvl1pPr>
          </a:lstStyle>
          <a:p>
            <a:fld id="{3CAE4F18-7813-46D9-8997-97823DBFBA6A}" type="slidenum">
              <a:rPr lang="zh-HK" altLang="en-US" smtClean="0"/>
              <a:t>‹#›</a:t>
            </a:fld>
            <a:endParaRPr lang="zh-HK" altLang="en-US"/>
          </a:p>
        </p:txBody>
      </p:sp>
    </p:spTree>
    <p:extLst>
      <p:ext uri="{BB962C8B-B14F-4D97-AF65-F5344CB8AC3E}">
        <p14:creationId xmlns:p14="http://schemas.microsoft.com/office/powerpoint/2010/main" val="247440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2162" eaLnBrk="0" hangingPunct="0">
              <a:defRPr kumimoji="1">
                <a:solidFill>
                  <a:schemeClr val="tx1"/>
                </a:solidFill>
                <a:latin typeface="Arial" charset="0"/>
                <a:ea typeface="SimSun" pitchFamily="2" charset="-122"/>
              </a:defRPr>
            </a:lvl1pPr>
            <a:lvl2pPr marL="742808" indent="-285696" defTabSz="922162" eaLnBrk="0" hangingPunct="0">
              <a:defRPr kumimoji="1">
                <a:solidFill>
                  <a:schemeClr val="tx1"/>
                </a:solidFill>
                <a:latin typeface="Arial" charset="0"/>
                <a:ea typeface="SimSun" pitchFamily="2" charset="-122"/>
              </a:defRPr>
            </a:lvl2pPr>
            <a:lvl3pPr marL="1142782" indent="-228556" defTabSz="922162" eaLnBrk="0" hangingPunct="0">
              <a:defRPr kumimoji="1">
                <a:solidFill>
                  <a:schemeClr val="tx1"/>
                </a:solidFill>
                <a:latin typeface="Arial" charset="0"/>
                <a:ea typeface="SimSun" pitchFamily="2" charset="-122"/>
              </a:defRPr>
            </a:lvl3pPr>
            <a:lvl4pPr marL="1599895" indent="-228556" defTabSz="922162" eaLnBrk="0" hangingPunct="0">
              <a:defRPr kumimoji="1">
                <a:solidFill>
                  <a:schemeClr val="tx1"/>
                </a:solidFill>
                <a:latin typeface="Arial" charset="0"/>
                <a:ea typeface="SimSun" pitchFamily="2" charset="-122"/>
              </a:defRPr>
            </a:lvl4pPr>
            <a:lvl5pPr marL="2057008" indent="-228556" defTabSz="922162" eaLnBrk="0" hangingPunct="0">
              <a:defRPr kumimoji="1">
                <a:solidFill>
                  <a:schemeClr val="tx1"/>
                </a:solidFill>
                <a:latin typeface="Arial" charset="0"/>
                <a:ea typeface="SimSun" pitchFamily="2" charset="-122"/>
              </a:defRPr>
            </a:lvl5pPr>
            <a:lvl6pPr marL="2514120" indent="-228556" defTabSz="922162" eaLnBrk="0" fontAlgn="base" hangingPunct="0">
              <a:spcBef>
                <a:spcPct val="0"/>
              </a:spcBef>
              <a:spcAft>
                <a:spcPct val="0"/>
              </a:spcAft>
              <a:defRPr kumimoji="1">
                <a:solidFill>
                  <a:schemeClr val="tx1"/>
                </a:solidFill>
                <a:latin typeface="Arial" charset="0"/>
                <a:ea typeface="SimSun" pitchFamily="2" charset="-122"/>
              </a:defRPr>
            </a:lvl6pPr>
            <a:lvl7pPr marL="2971234" indent="-228556" defTabSz="922162" eaLnBrk="0" fontAlgn="base" hangingPunct="0">
              <a:spcBef>
                <a:spcPct val="0"/>
              </a:spcBef>
              <a:spcAft>
                <a:spcPct val="0"/>
              </a:spcAft>
              <a:defRPr kumimoji="1">
                <a:solidFill>
                  <a:schemeClr val="tx1"/>
                </a:solidFill>
                <a:latin typeface="Arial" charset="0"/>
                <a:ea typeface="SimSun" pitchFamily="2" charset="-122"/>
              </a:defRPr>
            </a:lvl7pPr>
            <a:lvl8pPr marL="3428346" indent="-228556" defTabSz="922162" eaLnBrk="0" fontAlgn="base" hangingPunct="0">
              <a:spcBef>
                <a:spcPct val="0"/>
              </a:spcBef>
              <a:spcAft>
                <a:spcPct val="0"/>
              </a:spcAft>
              <a:defRPr kumimoji="1">
                <a:solidFill>
                  <a:schemeClr val="tx1"/>
                </a:solidFill>
                <a:latin typeface="Arial" charset="0"/>
                <a:ea typeface="SimSun" pitchFamily="2" charset="-122"/>
              </a:defRPr>
            </a:lvl8pPr>
            <a:lvl9pPr marL="3885459" indent="-228556" defTabSz="922162"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fld id="{81B9F3EB-D3AE-47C9-AD36-40CED2D1B212}" type="slidenum">
              <a:rPr lang="en-US" altLang="zh-TW">
                <a:ea typeface="新細明體" pitchFamily="18" charset="-120"/>
              </a:rPr>
              <a:pPr eaLnBrk="1" hangingPunct="1"/>
              <a:t>1</a:t>
            </a:fld>
            <a:endParaRPr lang="en-US" altLang="zh-TW" dirty="0">
              <a:ea typeface="新細明體" pitchFamily="18" charset="-120"/>
            </a:endParaRPr>
          </a:p>
        </p:txBody>
      </p:sp>
      <p:sp>
        <p:nvSpPr>
          <p:cNvPr id="27651" name="Rectangle 2"/>
          <p:cNvSpPr>
            <a:spLocks noGrp="1" noRot="1" noChangeAspect="1" noChangeArrowheads="1" noTextEdit="1"/>
          </p:cNvSpPr>
          <p:nvPr>
            <p:ph type="sldImg"/>
          </p:nvPr>
        </p:nvSpPr>
        <p:spPr>
          <a:xfrm>
            <a:off x="-222250" y="809625"/>
            <a:ext cx="7181850" cy="4040188"/>
          </a:xfrm>
          <a:ln/>
        </p:spPr>
      </p:sp>
      <p:sp>
        <p:nvSpPr>
          <p:cNvPr id="27652" name="Rectangle 3"/>
          <p:cNvSpPr>
            <a:spLocks noGrp="1" noChangeArrowheads="1"/>
          </p:cNvSpPr>
          <p:nvPr>
            <p:ph type="body" idx="1"/>
          </p:nvPr>
        </p:nvSpPr>
        <p:spPr>
          <a:xfrm>
            <a:off x="673474" y="5120972"/>
            <a:ext cx="5390934" cy="4848626"/>
          </a:xfrm>
          <a:noFill/>
        </p:spPr>
        <p:txBody>
          <a:bodyPr/>
          <a:lstStyle/>
          <a:p>
            <a:pPr eaLnBrk="1" hangingPunct="1"/>
            <a:endParaRPr lang="zh-HK" altLang="zh-HK" smtClean="0"/>
          </a:p>
        </p:txBody>
      </p:sp>
    </p:spTree>
    <p:extLst>
      <p:ext uri="{BB962C8B-B14F-4D97-AF65-F5344CB8AC3E}">
        <p14:creationId xmlns:p14="http://schemas.microsoft.com/office/powerpoint/2010/main" val="215226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A4AEA03C-6ADE-4829-BBFB-E5890CB3EFA3}" type="slidenum">
              <a:rPr lang="en-US" altLang="zh-TW">
                <a:solidFill>
                  <a:srgbClr val="000000"/>
                </a:solidFill>
              </a:rPr>
              <a:pPr>
                <a:defRPr/>
              </a:pPr>
              <a:t>64</a:t>
            </a:fld>
            <a:endParaRPr lang="en-US" altLang="zh-TW" dirty="0">
              <a:solidFill>
                <a:srgbClr val="000000"/>
              </a:solidFill>
            </a:endParaRPr>
          </a:p>
        </p:txBody>
      </p:sp>
    </p:spTree>
    <p:extLst>
      <p:ext uri="{BB962C8B-B14F-4D97-AF65-F5344CB8AC3E}">
        <p14:creationId xmlns:p14="http://schemas.microsoft.com/office/powerpoint/2010/main" val="52395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12813">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12813">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12813">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12813">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1281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1281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1281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1281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296F0D1-8716-4D3F-B234-4A4A00C2C837}" type="slidenum">
              <a:rPr lang="en-US" altLang="zh-TW" sz="1200" smtClean="0"/>
              <a:pPr/>
              <a:t>66</a:t>
            </a:fld>
            <a:endParaRPr lang="en-US" altLang="zh-TW" sz="1200" smtClean="0"/>
          </a:p>
        </p:txBody>
      </p:sp>
      <p:sp>
        <p:nvSpPr>
          <p:cNvPr id="108547" name="Rectangle 2"/>
          <p:cNvSpPr>
            <a:spLocks noGrp="1" noRot="1" noChangeAspect="1" noChangeArrowheads="1" noTextEdit="1"/>
          </p:cNvSpPr>
          <p:nvPr>
            <p:ph type="sldImg"/>
          </p:nvPr>
        </p:nvSpPr>
        <p:spPr>
          <a:xfrm>
            <a:off x="2698750" y="509588"/>
            <a:ext cx="4532313" cy="2551112"/>
          </a:xfrm>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HK" sz="1600" smtClean="0"/>
              <a:t>Shadow</a:t>
            </a:r>
          </a:p>
          <a:p>
            <a:pPr>
              <a:buFontTx/>
              <a:buChar char="-"/>
            </a:pPr>
            <a:r>
              <a:rPr lang="en-US" altLang="zh-TW" sz="1600" smtClean="0"/>
              <a:t>Risk assessment</a:t>
            </a:r>
          </a:p>
          <a:p>
            <a:pPr>
              <a:buFontTx/>
              <a:buChar char="-"/>
            </a:pPr>
            <a:r>
              <a:rPr lang="en-US" altLang="zh-TW" sz="1600" smtClean="0"/>
              <a:t>Guideline Assessment Matrix, including 15 factors (prepare the matrix copy at hand)</a:t>
            </a:r>
          </a:p>
          <a:p>
            <a:r>
              <a:rPr lang="en-US" altLang="zh-TW" sz="1600" smtClean="0"/>
              <a:t>- Safety is paramount concerns in handling suspected child abuse</a:t>
            </a:r>
            <a:endParaRPr lang="zh-HK" altLang="zh-HK" sz="1600" smtClean="0"/>
          </a:p>
        </p:txBody>
      </p:sp>
    </p:spTree>
    <p:extLst>
      <p:ext uri="{BB962C8B-B14F-4D97-AF65-F5344CB8AC3E}">
        <p14:creationId xmlns:p14="http://schemas.microsoft.com/office/powerpoint/2010/main" val="396044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2237" eaLnBrk="0" hangingPunct="0">
              <a:defRPr kumimoji="1">
                <a:solidFill>
                  <a:schemeClr val="tx1"/>
                </a:solidFill>
                <a:latin typeface="Arial" charset="0"/>
                <a:ea typeface="SimSun" pitchFamily="2" charset="-122"/>
              </a:defRPr>
            </a:lvl1pPr>
            <a:lvl2pPr marL="742869" indent="-285719" defTabSz="922237" eaLnBrk="0" hangingPunct="0">
              <a:defRPr kumimoji="1">
                <a:solidFill>
                  <a:schemeClr val="tx1"/>
                </a:solidFill>
                <a:latin typeface="Arial" charset="0"/>
                <a:ea typeface="SimSun" pitchFamily="2" charset="-122"/>
              </a:defRPr>
            </a:lvl2pPr>
            <a:lvl3pPr marL="1142875" indent="-228575" defTabSz="922237" eaLnBrk="0" hangingPunct="0">
              <a:defRPr kumimoji="1">
                <a:solidFill>
                  <a:schemeClr val="tx1"/>
                </a:solidFill>
                <a:latin typeface="Arial" charset="0"/>
                <a:ea typeface="SimSun" pitchFamily="2" charset="-122"/>
              </a:defRPr>
            </a:lvl3pPr>
            <a:lvl4pPr marL="1600025" indent="-228575" defTabSz="922237" eaLnBrk="0" hangingPunct="0">
              <a:defRPr kumimoji="1">
                <a:solidFill>
                  <a:schemeClr val="tx1"/>
                </a:solidFill>
                <a:latin typeface="Arial" charset="0"/>
                <a:ea typeface="SimSun" pitchFamily="2" charset="-122"/>
              </a:defRPr>
            </a:lvl4pPr>
            <a:lvl5pPr marL="2057175" indent="-228575" defTabSz="922237" eaLnBrk="0" hangingPunct="0">
              <a:defRPr kumimoji="1">
                <a:solidFill>
                  <a:schemeClr val="tx1"/>
                </a:solidFill>
                <a:latin typeface="Arial" charset="0"/>
                <a:ea typeface="SimSun" pitchFamily="2" charset="-122"/>
              </a:defRPr>
            </a:lvl5pPr>
            <a:lvl6pPr marL="2514325" indent="-228575" defTabSz="922237" eaLnBrk="0" fontAlgn="base" hangingPunct="0">
              <a:spcBef>
                <a:spcPct val="0"/>
              </a:spcBef>
              <a:spcAft>
                <a:spcPct val="0"/>
              </a:spcAft>
              <a:defRPr kumimoji="1">
                <a:solidFill>
                  <a:schemeClr val="tx1"/>
                </a:solidFill>
                <a:latin typeface="Arial" charset="0"/>
                <a:ea typeface="SimSun" pitchFamily="2" charset="-122"/>
              </a:defRPr>
            </a:lvl6pPr>
            <a:lvl7pPr marL="2971475" indent="-228575" defTabSz="922237" eaLnBrk="0" fontAlgn="base" hangingPunct="0">
              <a:spcBef>
                <a:spcPct val="0"/>
              </a:spcBef>
              <a:spcAft>
                <a:spcPct val="0"/>
              </a:spcAft>
              <a:defRPr kumimoji="1">
                <a:solidFill>
                  <a:schemeClr val="tx1"/>
                </a:solidFill>
                <a:latin typeface="Arial" charset="0"/>
                <a:ea typeface="SimSun" pitchFamily="2" charset="-122"/>
              </a:defRPr>
            </a:lvl7pPr>
            <a:lvl8pPr marL="3428625" indent="-228575" defTabSz="922237" eaLnBrk="0" fontAlgn="base" hangingPunct="0">
              <a:spcBef>
                <a:spcPct val="0"/>
              </a:spcBef>
              <a:spcAft>
                <a:spcPct val="0"/>
              </a:spcAft>
              <a:defRPr kumimoji="1">
                <a:solidFill>
                  <a:schemeClr val="tx1"/>
                </a:solidFill>
                <a:latin typeface="Arial" charset="0"/>
                <a:ea typeface="SimSun" pitchFamily="2" charset="-122"/>
              </a:defRPr>
            </a:lvl8pPr>
            <a:lvl9pPr marL="3885775" indent="-228575" defTabSz="922237"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fld id="{81B9F3EB-D3AE-47C9-AD36-40CED2D1B212}" type="slidenum">
              <a:rPr lang="en-US" altLang="zh-TW">
                <a:ea typeface="新細明體" pitchFamily="18" charset="-120"/>
              </a:rPr>
              <a:pPr eaLnBrk="1" hangingPunct="1"/>
              <a:t>2</a:t>
            </a:fld>
            <a:endParaRPr lang="en-US" altLang="zh-TW" dirty="0">
              <a:ea typeface="新細明體" pitchFamily="18" charset="-120"/>
            </a:endParaRPr>
          </a:p>
        </p:txBody>
      </p:sp>
      <p:sp>
        <p:nvSpPr>
          <p:cNvPr id="27651" name="Rectangle 2"/>
          <p:cNvSpPr>
            <a:spLocks noGrp="1" noRot="1" noChangeAspect="1" noChangeArrowheads="1" noTextEdit="1"/>
          </p:cNvSpPr>
          <p:nvPr>
            <p:ph type="sldImg"/>
          </p:nvPr>
        </p:nvSpPr>
        <p:spPr>
          <a:xfrm>
            <a:off x="90488" y="744538"/>
            <a:ext cx="6616700" cy="3722687"/>
          </a:xfrm>
          <a:ln/>
        </p:spPr>
      </p:sp>
      <p:sp>
        <p:nvSpPr>
          <p:cNvPr id="27652" name="Rectangle 3"/>
          <p:cNvSpPr>
            <a:spLocks noGrp="1" noChangeArrowheads="1"/>
          </p:cNvSpPr>
          <p:nvPr>
            <p:ph type="body" idx="1"/>
          </p:nvPr>
        </p:nvSpPr>
        <p:spPr>
          <a:xfrm>
            <a:off x="679450" y="4717219"/>
            <a:ext cx="5438775" cy="4466351"/>
          </a:xfrm>
          <a:noFill/>
        </p:spPr>
        <p:txBody>
          <a:bodyPr/>
          <a:lstStyle/>
          <a:p>
            <a:pPr eaLnBrk="1" hangingPunct="1"/>
            <a:endParaRPr lang="zh-HK" altLang="zh-HK" dirty="0" smtClean="0"/>
          </a:p>
        </p:txBody>
      </p:sp>
    </p:spTree>
    <p:extLst>
      <p:ext uri="{BB962C8B-B14F-4D97-AF65-F5344CB8AC3E}">
        <p14:creationId xmlns:p14="http://schemas.microsoft.com/office/powerpoint/2010/main" val="251118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A4AEA03C-6ADE-4829-BBFB-E5890CB3EFA3}" type="slidenum">
              <a:rPr lang="en-US" altLang="zh-TW" smtClean="0"/>
              <a:pPr>
                <a:defRPr/>
              </a:pPr>
              <a:t>4</a:t>
            </a:fld>
            <a:endParaRPr lang="en-US" altLang="zh-TW"/>
          </a:p>
        </p:txBody>
      </p:sp>
    </p:spTree>
    <p:extLst>
      <p:ext uri="{BB962C8B-B14F-4D97-AF65-F5344CB8AC3E}">
        <p14:creationId xmlns:p14="http://schemas.microsoft.com/office/powerpoint/2010/main" val="350321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A4AEA03C-6ADE-4829-BBFB-E5890CB3EFA3}" type="slidenum">
              <a:rPr lang="en-US" altLang="zh-TW" smtClean="0"/>
              <a:pPr>
                <a:defRPr/>
              </a:pPr>
              <a:t>20</a:t>
            </a:fld>
            <a:endParaRPr lang="en-US" altLang="zh-TW"/>
          </a:p>
        </p:txBody>
      </p:sp>
    </p:spTree>
    <p:extLst>
      <p:ext uri="{BB962C8B-B14F-4D97-AF65-F5344CB8AC3E}">
        <p14:creationId xmlns:p14="http://schemas.microsoft.com/office/powerpoint/2010/main" val="331764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A4AEA03C-6ADE-4829-BBFB-E5890CB3EFA3}" type="slidenum">
              <a:rPr lang="en-US" altLang="zh-TW" smtClean="0"/>
              <a:pPr>
                <a:defRPr/>
              </a:pPr>
              <a:t>21</a:t>
            </a:fld>
            <a:endParaRPr lang="en-US" altLang="zh-TW"/>
          </a:p>
        </p:txBody>
      </p:sp>
    </p:spTree>
    <p:extLst>
      <p:ext uri="{BB962C8B-B14F-4D97-AF65-F5344CB8AC3E}">
        <p14:creationId xmlns:p14="http://schemas.microsoft.com/office/powerpoint/2010/main" val="331764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2162" eaLnBrk="0" hangingPunct="0">
              <a:defRPr kumimoji="1">
                <a:solidFill>
                  <a:schemeClr val="tx1"/>
                </a:solidFill>
                <a:latin typeface="Arial" charset="0"/>
                <a:ea typeface="SimSun" pitchFamily="2" charset="-122"/>
              </a:defRPr>
            </a:lvl1pPr>
            <a:lvl2pPr marL="742808" indent="-285696" defTabSz="922162" eaLnBrk="0" hangingPunct="0">
              <a:defRPr kumimoji="1">
                <a:solidFill>
                  <a:schemeClr val="tx1"/>
                </a:solidFill>
                <a:latin typeface="Arial" charset="0"/>
                <a:ea typeface="SimSun" pitchFamily="2" charset="-122"/>
              </a:defRPr>
            </a:lvl2pPr>
            <a:lvl3pPr marL="1142782" indent="-228556" defTabSz="922162" eaLnBrk="0" hangingPunct="0">
              <a:defRPr kumimoji="1">
                <a:solidFill>
                  <a:schemeClr val="tx1"/>
                </a:solidFill>
                <a:latin typeface="Arial" charset="0"/>
                <a:ea typeface="SimSun" pitchFamily="2" charset="-122"/>
              </a:defRPr>
            </a:lvl3pPr>
            <a:lvl4pPr marL="1599895" indent="-228556" defTabSz="922162" eaLnBrk="0" hangingPunct="0">
              <a:defRPr kumimoji="1">
                <a:solidFill>
                  <a:schemeClr val="tx1"/>
                </a:solidFill>
                <a:latin typeface="Arial" charset="0"/>
                <a:ea typeface="SimSun" pitchFamily="2" charset="-122"/>
              </a:defRPr>
            </a:lvl4pPr>
            <a:lvl5pPr marL="2057008" indent="-228556" defTabSz="922162" eaLnBrk="0" hangingPunct="0">
              <a:defRPr kumimoji="1">
                <a:solidFill>
                  <a:schemeClr val="tx1"/>
                </a:solidFill>
                <a:latin typeface="Arial" charset="0"/>
                <a:ea typeface="SimSun" pitchFamily="2" charset="-122"/>
              </a:defRPr>
            </a:lvl5pPr>
            <a:lvl6pPr marL="2514120" indent="-228556" defTabSz="922162" eaLnBrk="0" fontAlgn="base" hangingPunct="0">
              <a:spcBef>
                <a:spcPct val="0"/>
              </a:spcBef>
              <a:spcAft>
                <a:spcPct val="0"/>
              </a:spcAft>
              <a:defRPr kumimoji="1">
                <a:solidFill>
                  <a:schemeClr val="tx1"/>
                </a:solidFill>
                <a:latin typeface="Arial" charset="0"/>
                <a:ea typeface="SimSun" pitchFamily="2" charset="-122"/>
              </a:defRPr>
            </a:lvl6pPr>
            <a:lvl7pPr marL="2971234" indent="-228556" defTabSz="922162" eaLnBrk="0" fontAlgn="base" hangingPunct="0">
              <a:spcBef>
                <a:spcPct val="0"/>
              </a:spcBef>
              <a:spcAft>
                <a:spcPct val="0"/>
              </a:spcAft>
              <a:defRPr kumimoji="1">
                <a:solidFill>
                  <a:schemeClr val="tx1"/>
                </a:solidFill>
                <a:latin typeface="Arial" charset="0"/>
                <a:ea typeface="SimSun" pitchFamily="2" charset="-122"/>
              </a:defRPr>
            </a:lvl7pPr>
            <a:lvl8pPr marL="3428346" indent="-228556" defTabSz="922162" eaLnBrk="0" fontAlgn="base" hangingPunct="0">
              <a:spcBef>
                <a:spcPct val="0"/>
              </a:spcBef>
              <a:spcAft>
                <a:spcPct val="0"/>
              </a:spcAft>
              <a:defRPr kumimoji="1">
                <a:solidFill>
                  <a:schemeClr val="tx1"/>
                </a:solidFill>
                <a:latin typeface="Arial" charset="0"/>
                <a:ea typeface="SimSun" pitchFamily="2" charset="-122"/>
              </a:defRPr>
            </a:lvl8pPr>
            <a:lvl9pPr marL="3885459" indent="-228556" defTabSz="922162"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fld id="{AD69E172-54C8-4FD5-83E5-D214262782DA}" type="slidenum">
              <a:rPr lang="en-US" altLang="zh-TW">
                <a:ea typeface="新細明體" pitchFamily="18" charset="-120"/>
              </a:rPr>
              <a:pPr eaLnBrk="1" hangingPunct="1"/>
              <a:t>24</a:t>
            </a:fld>
            <a:endParaRPr lang="en-US" altLang="zh-TW" dirty="0">
              <a:ea typeface="新細明體" pitchFamily="18" charset="-120"/>
            </a:endParaRPr>
          </a:p>
        </p:txBody>
      </p:sp>
      <p:sp>
        <p:nvSpPr>
          <p:cNvPr id="28675" name="Rectangle 2"/>
          <p:cNvSpPr>
            <a:spLocks noGrp="1" noRot="1" noChangeAspect="1" noChangeArrowheads="1" noTextEdit="1"/>
          </p:cNvSpPr>
          <p:nvPr>
            <p:ph type="sldImg"/>
          </p:nvPr>
        </p:nvSpPr>
        <p:spPr>
          <a:xfrm>
            <a:off x="-220663" y="809625"/>
            <a:ext cx="7181851" cy="4040188"/>
          </a:xfrm>
          <a:ln/>
        </p:spPr>
      </p:sp>
      <p:sp>
        <p:nvSpPr>
          <p:cNvPr id="28676" name="Rectangle 3"/>
          <p:cNvSpPr>
            <a:spLocks noGrp="1" noChangeArrowheads="1"/>
          </p:cNvSpPr>
          <p:nvPr>
            <p:ph type="body" idx="1"/>
          </p:nvPr>
        </p:nvSpPr>
        <p:spPr>
          <a:xfrm>
            <a:off x="673474" y="5122690"/>
            <a:ext cx="5390934" cy="4846906"/>
          </a:xfrm>
          <a:noFill/>
        </p:spPr>
        <p:txBody>
          <a:bodyPr/>
          <a:lstStyle/>
          <a:p>
            <a:pPr eaLnBrk="1" hangingPunct="1"/>
            <a:endParaRPr lang="zh-HK" altLang="zh-HK" smtClean="0"/>
          </a:p>
        </p:txBody>
      </p:sp>
    </p:spTree>
    <p:extLst>
      <p:ext uri="{BB962C8B-B14F-4D97-AF65-F5344CB8AC3E}">
        <p14:creationId xmlns:p14="http://schemas.microsoft.com/office/powerpoint/2010/main" val="20807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2162" eaLnBrk="0" hangingPunct="0">
              <a:defRPr kumimoji="1">
                <a:solidFill>
                  <a:schemeClr val="tx1"/>
                </a:solidFill>
                <a:latin typeface="Arial" charset="0"/>
                <a:ea typeface="SimSun" pitchFamily="2" charset="-122"/>
              </a:defRPr>
            </a:lvl1pPr>
            <a:lvl2pPr marL="742808" indent="-285696" defTabSz="922162" eaLnBrk="0" hangingPunct="0">
              <a:defRPr kumimoji="1">
                <a:solidFill>
                  <a:schemeClr val="tx1"/>
                </a:solidFill>
                <a:latin typeface="Arial" charset="0"/>
                <a:ea typeface="SimSun" pitchFamily="2" charset="-122"/>
              </a:defRPr>
            </a:lvl2pPr>
            <a:lvl3pPr marL="1142782" indent="-228556" defTabSz="922162" eaLnBrk="0" hangingPunct="0">
              <a:defRPr kumimoji="1">
                <a:solidFill>
                  <a:schemeClr val="tx1"/>
                </a:solidFill>
                <a:latin typeface="Arial" charset="0"/>
                <a:ea typeface="SimSun" pitchFamily="2" charset="-122"/>
              </a:defRPr>
            </a:lvl3pPr>
            <a:lvl4pPr marL="1599895" indent="-228556" defTabSz="922162" eaLnBrk="0" hangingPunct="0">
              <a:defRPr kumimoji="1">
                <a:solidFill>
                  <a:schemeClr val="tx1"/>
                </a:solidFill>
                <a:latin typeface="Arial" charset="0"/>
                <a:ea typeface="SimSun" pitchFamily="2" charset="-122"/>
              </a:defRPr>
            </a:lvl4pPr>
            <a:lvl5pPr marL="2057008" indent="-228556" defTabSz="922162" eaLnBrk="0" hangingPunct="0">
              <a:defRPr kumimoji="1">
                <a:solidFill>
                  <a:schemeClr val="tx1"/>
                </a:solidFill>
                <a:latin typeface="Arial" charset="0"/>
                <a:ea typeface="SimSun" pitchFamily="2" charset="-122"/>
              </a:defRPr>
            </a:lvl5pPr>
            <a:lvl6pPr marL="2514120" indent="-228556" defTabSz="922162" eaLnBrk="0" fontAlgn="base" hangingPunct="0">
              <a:spcBef>
                <a:spcPct val="0"/>
              </a:spcBef>
              <a:spcAft>
                <a:spcPct val="0"/>
              </a:spcAft>
              <a:defRPr kumimoji="1">
                <a:solidFill>
                  <a:schemeClr val="tx1"/>
                </a:solidFill>
                <a:latin typeface="Arial" charset="0"/>
                <a:ea typeface="SimSun" pitchFamily="2" charset="-122"/>
              </a:defRPr>
            </a:lvl6pPr>
            <a:lvl7pPr marL="2971234" indent="-228556" defTabSz="922162" eaLnBrk="0" fontAlgn="base" hangingPunct="0">
              <a:spcBef>
                <a:spcPct val="0"/>
              </a:spcBef>
              <a:spcAft>
                <a:spcPct val="0"/>
              </a:spcAft>
              <a:defRPr kumimoji="1">
                <a:solidFill>
                  <a:schemeClr val="tx1"/>
                </a:solidFill>
                <a:latin typeface="Arial" charset="0"/>
                <a:ea typeface="SimSun" pitchFamily="2" charset="-122"/>
              </a:defRPr>
            </a:lvl7pPr>
            <a:lvl8pPr marL="3428346" indent="-228556" defTabSz="922162" eaLnBrk="0" fontAlgn="base" hangingPunct="0">
              <a:spcBef>
                <a:spcPct val="0"/>
              </a:spcBef>
              <a:spcAft>
                <a:spcPct val="0"/>
              </a:spcAft>
              <a:defRPr kumimoji="1">
                <a:solidFill>
                  <a:schemeClr val="tx1"/>
                </a:solidFill>
                <a:latin typeface="Arial" charset="0"/>
                <a:ea typeface="SimSun" pitchFamily="2" charset="-122"/>
              </a:defRPr>
            </a:lvl8pPr>
            <a:lvl9pPr marL="3885459" indent="-228556" defTabSz="922162"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fld id="{AD69E172-54C8-4FD5-83E5-D214262782DA}" type="slidenum">
              <a:rPr lang="en-US" altLang="zh-TW">
                <a:ea typeface="新細明體" pitchFamily="18" charset="-120"/>
              </a:rPr>
              <a:pPr eaLnBrk="1" hangingPunct="1"/>
              <a:t>26</a:t>
            </a:fld>
            <a:endParaRPr lang="en-US" altLang="zh-TW" dirty="0">
              <a:ea typeface="新細明體" pitchFamily="18" charset="-120"/>
            </a:endParaRPr>
          </a:p>
        </p:txBody>
      </p:sp>
      <p:sp>
        <p:nvSpPr>
          <p:cNvPr id="28675" name="Rectangle 2"/>
          <p:cNvSpPr>
            <a:spLocks noGrp="1" noRot="1" noChangeAspect="1" noChangeArrowheads="1" noTextEdit="1"/>
          </p:cNvSpPr>
          <p:nvPr>
            <p:ph type="sldImg"/>
          </p:nvPr>
        </p:nvSpPr>
        <p:spPr>
          <a:xfrm>
            <a:off x="-220663" y="809625"/>
            <a:ext cx="7181851" cy="4040188"/>
          </a:xfrm>
          <a:ln/>
        </p:spPr>
      </p:sp>
      <p:sp>
        <p:nvSpPr>
          <p:cNvPr id="28676" name="Rectangle 3"/>
          <p:cNvSpPr>
            <a:spLocks noGrp="1" noChangeArrowheads="1"/>
          </p:cNvSpPr>
          <p:nvPr>
            <p:ph type="body" idx="1"/>
          </p:nvPr>
        </p:nvSpPr>
        <p:spPr>
          <a:xfrm>
            <a:off x="673474" y="5122690"/>
            <a:ext cx="5390934" cy="4846906"/>
          </a:xfrm>
          <a:noFill/>
        </p:spPr>
        <p:txBody>
          <a:bodyPr/>
          <a:lstStyle/>
          <a:p>
            <a:pPr eaLnBrk="1" hangingPunct="1"/>
            <a:endParaRPr lang="zh-HK" altLang="zh-HK" smtClean="0"/>
          </a:p>
        </p:txBody>
      </p:sp>
    </p:spTree>
    <p:extLst>
      <p:ext uri="{BB962C8B-B14F-4D97-AF65-F5344CB8AC3E}">
        <p14:creationId xmlns:p14="http://schemas.microsoft.com/office/powerpoint/2010/main" val="344781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2162" eaLnBrk="0" hangingPunct="0">
              <a:defRPr kumimoji="1">
                <a:solidFill>
                  <a:schemeClr val="tx1"/>
                </a:solidFill>
                <a:latin typeface="Arial" charset="0"/>
                <a:ea typeface="SimSun" pitchFamily="2" charset="-122"/>
              </a:defRPr>
            </a:lvl1pPr>
            <a:lvl2pPr marL="742808" indent="-285696" defTabSz="922162" eaLnBrk="0" hangingPunct="0">
              <a:defRPr kumimoji="1">
                <a:solidFill>
                  <a:schemeClr val="tx1"/>
                </a:solidFill>
                <a:latin typeface="Arial" charset="0"/>
                <a:ea typeface="SimSun" pitchFamily="2" charset="-122"/>
              </a:defRPr>
            </a:lvl2pPr>
            <a:lvl3pPr marL="1142782" indent="-228556" defTabSz="922162" eaLnBrk="0" hangingPunct="0">
              <a:defRPr kumimoji="1">
                <a:solidFill>
                  <a:schemeClr val="tx1"/>
                </a:solidFill>
                <a:latin typeface="Arial" charset="0"/>
                <a:ea typeface="SimSun" pitchFamily="2" charset="-122"/>
              </a:defRPr>
            </a:lvl3pPr>
            <a:lvl4pPr marL="1599895" indent="-228556" defTabSz="922162" eaLnBrk="0" hangingPunct="0">
              <a:defRPr kumimoji="1">
                <a:solidFill>
                  <a:schemeClr val="tx1"/>
                </a:solidFill>
                <a:latin typeface="Arial" charset="0"/>
                <a:ea typeface="SimSun" pitchFamily="2" charset="-122"/>
              </a:defRPr>
            </a:lvl4pPr>
            <a:lvl5pPr marL="2057008" indent="-228556" defTabSz="922162" eaLnBrk="0" hangingPunct="0">
              <a:defRPr kumimoji="1">
                <a:solidFill>
                  <a:schemeClr val="tx1"/>
                </a:solidFill>
                <a:latin typeface="Arial" charset="0"/>
                <a:ea typeface="SimSun" pitchFamily="2" charset="-122"/>
              </a:defRPr>
            </a:lvl5pPr>
            <a:lvl6pPr marL="2514120" indent="-228556" defTabSz="922162" eaLnBrk="0" fontAlgn="base" hangingPunct="0">
              <a:spcBef>
                <a:spcPct val="0"/>
              </a:spcBef>
              <a:spcAft>
                <a:spcPct val="0"/>
              </a:spcAft>
              <a:defRPr kumimoji="1">
                <a:solidFill>
                  <a:schemeClr val="tx1"/>
                </a:solidFill>
                <a:latin typeface="Arial" charset="0"/>
                <a:ea typeface="SimSun" pitchFamily="2" charset="-122"/>
              </a:defRPr>
            </a:lvl6pPr>
            <a:lvl7pPr marL="2971234" indent="-228556" defTabSz="922162" eaLnBrk="0" fontAlgn="base" hangingPunct="0">
              <a:spcBef>
                <a:spcPct val="0"/>
              </a:spcBef>
              <a:spcAft>
                <a:spcPct val="0"/>
              </a:spcAft>
              <a:defRPr kumimoji="1">
                <a:solidFill>
                  <a:schemeClr val="tx1"/>
                </a:solidFill>
                <a:latin typeface="Arial" charset="0"/>
                <a:ea typeface="SimSun" pitchFamily="2" charset="-122"/>
              </a:defRPr>
            </a:lvl7pPr>
            <a:lvl8pPr marL="3428346" indent="-228556" defTabSz="922162" eaLnBrk="0" fontAlgn="base" hangingPunct="0">
              <a:spcBef>
                <a:spcPct val="0"/>
              </a:spcBef>
              <a:spcAft>
                <a:spcPct val="0"/>
              </a:spcAft>
              <a:defRPr kumimoji="1">
                <a:solidFill>
                  <a:schemeClr val="tx1"/>
                </a:solidFill>
                <a:latin typeface="Arial" charset="0"/>
                <a:ea typeface="SimSun" pitchFamily="2" charset="-122"/>
              </a:defRPr>
            </a:lvl8pPr>
            <a:lvl9pPr marL="3885459" indent="-228556" defTabSz="922162" eaLnBrk="0" fontAlgn="base" hangingPunct="0">
              <a:spcBef>
                <a:spcPct val="0"/>
              </a:spcBef>
              <a:spcAft>
                <a:spcPct val="0"/>
              </a:spcAft>
              <a:defRPr kumimoji="1">
                <a:solidFill>
                  <a:schemeClr val="tx1"/>
                </a:solidFill>
                <a:latin typeface="Arial" charset="0"/>
                <a:ea typeface="SimSun" pitchFamily="2" charset="-122"/>
              </a:defRPr>
            </a:lvl9pPr>
          </a:lstStyle>
          <a:p>
            <a:pPr eaLnBrk="1" hangingPunct="1"/>
            <a:fld id="{AD69E172-54C8-4FD5-83E5-D214262782DA}" type="slidenum">
              <a:rPr lang="en-US" altLang="zh-TW">
                <a:ea typeface="新細明體" pitchFamily="18" charset="-120"/>
              </a:rPr>
              <a:pPr eaLnBrk="1" hangingPunct="1"/>
              <a:t>27</a:t>
            </a:fld>
            <a:endParaRPr lang="en-US" altLang="zh-TW" dirty="0">
              <a:ea typeface="新細明體" pitchFamily="18" charset="-120"/>
            </a:endParaRPr>
          </a:p>
        </p:txBody>
      </p:sp>
      <p:sp>
        <p:nvSpPr>
          <p:cNvPr id="28675" name="Rectangle 2"/>
          <p:cNvSpPr>
            <a:spLocks noGrp="1" noRot="1" noChangeAspect="1" noChangeArrowheads="1" noTextEdit="1"/>
          </p:cNvSpPr>
          <p:nvPr>
            <p:ph type="sldImg"/>
          </p:nvPr>
        </p:nvSpPr>
        <p:spPr>
          <a:xfrm>
            <a:off x="-220663" y="809625"/>
            <a:ext cx="7181851" cy="4040188"/>
          </a:xfrm>
          <a:ln/>
        </p:spPr>
      </p:sp>
      <p:sp>
        <p:nvSpPr>
          <p:cNvPr id="28676" name="Rectangle 3"/>
          <p:cNvSpPr>
            <a:spLocks noGrp="1" noChangeArrowheads="1"/>
          </p:cNvSpPr>
          <p:nvPr>
            <p:ph type="body" idx="1"/>
          </p:nvPr>
        </p:nvSpPr>
        <p:spPr>
          <a:xfrm>
            <a:off x="673474" y="5122690"/>
            <a:ext cx="5390934" cy="4846906"/>
          </a:xfrm>
          <a:noFill/>
        </p:spPr>
        <p:txBody>
          <a:bodyPr/>
          <a:lstStyle/>
          <a:p>
            <a:pPr eaLnBrk="1" hangingPunct="1"/>
            <a:endParaRPr lang="zh-HK" altLang="zh-HK" smtClean="0"/>
          </a:p>
        </p:txBody>
      </p:sp>
    </p:spTree>
    <p:extLst>
      <p:ext uri="{BB962C8B-B14F-4D97-AF65-F5344CB8AC3E}">
        <p14:creationId xmlns:p14="http://schemas.microsoft.com/office/powerpoint/2010/main" val="16159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A4AEA03C-6ADE-4829-BBFB-E5890CB3EFA3}" type="slidenum">
              <a:rPr lang="en-US" altLang="zh-TW">
                <a:solidFill>
                  <a:srgbClr val="000000"/>
                </a:solidFill>
              </a:rPr>
              <a:pPr>
                <a:defRPr/>
              </a:pPr>
              <a:t>61</a:t>
            </a:fld>
            <a:endParaRPr lang="en-US" altLang="zh-TW" dirty="0">
              <a:solidFill>
                <a:srgbClr val="000000"/>
              </a:solidFill>
            </a:endParaRPr>
          </a:p>
        </p:txBody>
      </p:sp>
    </p:spTree>
    <p:extLst>
      <p:ext uri="{BB962C8B-B14F-4D97-AF65-F5344CB8AC3E}">
        <p14:creationId xmlns:p14="http://schemas.microsoft.com/office/powerpoint/2010/main" val="1038529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spc="100" baseline="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19977E1A-1923-479E-A9C8-0C3EA99B5769}" type="datetime1">
              <a:rPr lang="zh-HK" altLang="en-US" smtClean="0"/>
              <a:t>30/3/2020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CF1D34D-2F1D-456C-B736-75423CB58311}" type="slidenum">
              <a:rPr lang="zh-HK" altLang="en-US" smtClean="0"/>
              <a:t>‹#›</a:t>
            </a:fld>
            <a:endParaRPr lang="zh-HK" altLang="en-US"/>
          </a:p>
        </p:txBody>
      </p:sp>
      <p:pic>
        <p:nvPicPr>
          <p:cNvPr id="7" name="圖片 6"/>
          <p:cNvPicPr>
            <a:picLocks noChangeAspect="1"/>
          </p:cNvPicPr>
          <p:nvPr userDrawn="1"/>
        </p:nvPicPr>
        <p:blipFill>
          <a:blip r:embed="rId2"/>
          <a:stretch>
            <a:fillRect/>
          </a:stretch>
        </p:blipFill>
        <p:spPr>
          <a:xfrm>
            <a:off x="10798" y="3902180"/>
            <a:ext cx="2770501" cy="2955820"/>
          </a:xfrm>
          <a:prstGeom prst="rect">
            <a:avLst/>
          </a:prstGeom>
        </p:spPr>
      </p:pic>
    </p:spTree>
    <p:extLst>
      <p:ext uri="{BB962C8B-B14F-4D97-AF65-F5344CB8AC3E}">
        <p14:creationId xmlns:p14="http://schemas.microsoft.com/office/powerpoint/2010/main" val="23090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F57581AB-A3A7-4302-A0FF-00F3170EED10}" type="datetime1">
              <a:rPr lang="zh-HK" altLang="en-US" smtClean="0"/>
              <a:t>30/3/2020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390966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2DFCE96B-ED15-4EE9-BB87-E5850DD50383}" type="datetime1">
              <a:rPr lang="zh-HK" altLang="en-US" smtClean="0"/>
              <a:t>30/3/2020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32754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4000" spc="100" baseline="0"/>
            </a:lvl1pPr>
          </a:lstStyle>
          <a:p>
            <a:r>
              <a:rPr lang="zh-TW" altLang="en-US" dirty="0" smtClean="0"/>
              <a:t>按一下以編輯母片標題樣式</a:t>
            </a:r>
            <a:endParaRPr lang="zh-HK" altLang="en-US" dirty="0"/>
          </a:p>
        </p:txBody>
      </p:sp>
      <p:sp>
        <p:nvSpPr>
          <p:cNvPr id="3" name="內容版面配置區 2"/>
          <p:cNvSpPr>
            <a:spLocks noGrp="1"/>
          </p:cNvSpPr>
          <p:nvPr>
            <p:ph idx="1"/>
          </p:nvPr>
        </p:nvSpPr>
        <p:spPr/>
        <p:txBody>
          <a:bodyPr/>
          <a:lstStyle>
            <a:lvl1pPr>
              <a:lnSpc>
                <a:spcPct val="114000"/>
              </a:lnSpc>
              <a:spcBef>
                <a:spcPts val="1200"/>
              </a:spcBef>
              <a:defRPr spc="100" baseline="0"/>
            </a:lvl1pPr>
            <a:lvl2pPr>
              <a:lnSpc>
                <a:spcPct val="114000"/>
              </a:lnSpc>
              <a:spcBef>
                <a:spcPts val="1200"/>
              </a:spcBef>
              <a:defRPr spc="100" baseline="0"/>
            </a:lvl2pPr>
            <a:lvl3pPr>
              <a:lnSpc>
                <a:spcPct val="114000"/>
              </a:lnSpc>
              <a:spcBef>
                <a:spcPts val="1200"/>
              </a:spcBef>
              <a:defRPr spc="100" baseline="0"/>
            </a:lvl3pPr>
            <a:lvl4pPr>
              <a:lnSpc>
                <a:spcPct val="114000"/>
              </a:lnSpc>
              <a:spcBef>
                <a:spcPts val="1200"/>
              </a:spcBef>
              <a:defRPr spc="100" baseline="0"/>
            </a:lvl4pPr>
            <a:lvl5pPr>
              <a:lnSpc>
                <a:spcPct val="114000"/>
              </a:lnSpc>
              <a:spcBef>
                <a:spcPts val="1200"/>
              </a:spcBef>
              <a:defRPr spc="100" baseline="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373BCC2B-D354-4CBB-B304-4E517FDDA551}" type="datetime1">
              <a:rPr lang="zh-HK" altLang="en-US" smtClean="0"/>
              <a:t>30/3/2020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CF1D34D-2F1D-456C-B736-75423CB58311}" type="slidenum">
              <a:rPr lang="zh-HK" altLang="en-US" smtClean="0"/>
              <a:t>‹#›</a:t>
            </a:fld>
            <a:endParaRPr lang="zh-HK" altLang="en-US"/>
          </a:p>
        </p:txBody>
      </p:sp>
      <p:pic>
        <p:nvPicPr>
          <p:cNvPr id="8" name="圖片 7"/>
          <p:cNvPicPr>
            <a:picLocks noChangeAspect="1"/>
          </p:cNvPicPr>
          <p:nvPr userDrawn="1"/>
        </p:nvPicPr>
        <p:blipFill>
          <a:blip r:embed="rId2"/>
          <a:stretch>
            <a:fillRect/>
          </a:stretch>
        </p:blipFill>
        <p:spPr>
          <a:xfrm>
            <a:off x="10799" y="5294391"/>
            <a:ext cx="1465576" cy="1563609"/>
          </a:xfrm>
          <a:prstGeom prst="rect">
            <a:avLst/>
          </a:prstGeom>
        </p:spPr>
      </p:pic>
    </p:spTree>
    <p:extLst>
      <p:ext uri="{BB962C8B-B14F-4D97-AF65-F5344CB8AC3E}">
        <p14:creationId xmlns:p14="http://schemas.microsoft.com/office/powerpoint/2010/main" val="38723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spc="100" baseline="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spc="1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0F0E774-68B3-4E4F-8A5D-ACDE1F35E11E}" type="datetime1">
              <a:rPr lang="zh-HK" altLang="en-US" smtClean="0"/>
              <a:t>30/3/2020</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CF1D34D-2F1D-456C-B736-75423CB58311}" type="slidenum">
              <a:rPr lang="zh-HK" altLang="en-US" smtClean="0"/>
              <a:t>‹#›</a:t>
            </a:fld>
            <a:endParaRPr lang="zh-HK" altLang="en-US"/>
          </a:p>
        </p:txBody>
      </p:sp>
      <p:pic>
        <p:nvPicPr>
          <p:cNvPr id="9" name="圖片 8"/>
          <p:cNvPicPr>
            <a:picLocks noChangeAspect="1"/>
          </p:cNvPicPr>
          <p:nvPr userDrawn="1"/>
        </p:nvPicPr>
        <p:blipFill>
          <a:blip r:embed="rId2"/>
          <a:stretch>
            <a:fillRect/>
          </a:stretch>
        </p:blipFill>
        <p:spPr>
          <a:xfrm>
            <a:off x="9991725" y="4510548"/>
            <a:ext cx="2200275" cy="2347452"/>
          </a:xfrm>
          <a:prstGeom prst="rect">
            <a:avLst/>
          </a:prstGeom>
        </p:spPr>
      </p:pic>
    </p:spTree>
    <p:extLst>
      <p:ext uri="{BB962C8B-B14F-4D97-AF65-F5344CB8AC3E}">
        <p14:creationId xmlns:p14="http://schemas.microsoft.com/office/powerpoint/2010/main" val="150776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pc="100" baseline="0"/>
            </a:lvl1p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lvl1pPr>
              <a:defRPr spc="100" baseline="0"/>
            </a:lvl1pPr>
            <a:lvl2pPr>
              <a:defRPr spc="100" baseline="0"/>
            </a:lvl2pPr>
            <a:lvl3pPr>
              <a:defRPr spc="100" baseline="0"/>
            </a:lvl3pPr>
            <a:lvl4pPr>
              <a:defRPr spc="100" baseline="0"/>
            </a:lvl4pPr>
            <a:lvl5pPr>
              <a:defRPr spc="100" baseline="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lvl1pPr>
              <a:defRPr spc="100" baseline="0"/>
            </a:lvl1pPr>
            <a:lvl2pPr>
              <a:defRPr spc="100" baseline="0"/>
            </a:lvl2pPr>
            <a:lvl3pPr>
              <a:defRPr spc="100" baseline="0"/>
            </a:lvl3pPr>
            <a:lvl4pPr>
              <a:defRPr spc="100" baseline="0"/>
            </a:lvl4pPr>
            <a:lvl5pPr>
              <a:defRPr spc="100" baseline="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BEC76DCC-CA7D-404D-AF29-D319A6B01F4D}" type="datetime1">
              <a:rPr lang="zh-HK" altLang="en-US" smtClean="0"/>
              <a:t>30/3/2020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94840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6E77134B-B036-4813-81BB-1A2194DF8988}" type="datetime1">
              <a:rPr lang="zh-HK" altLang="en-US" smtClean="0"/>
              <a:t>30/3/2020</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254319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C73580E5-429A-4376-A463-29380B093D0A}" type="datetime1">
              <a:rPr lang="zh-HK" altLang="en-US" smtClean="0"/>
              <a:t>30/3/2020</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33649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7A47D66-11E5-445D-A37D-A182C93F6CEA}" type="datetime1">
              <a:rPr lang="zh-HK" altLang="en-US" smtClean="0"/>
              <a:t>30/3/2020</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388088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E8CA24F-F68B-465B-95BF-126B1C1B0163}" type="datetime1">
              <a:rPr lang="zh-HK" altLang="en-US" smtClean="0"/>
              <a:t>30/3/2020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28171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A0A1794-7269-4D64-964F-FEBC021887CA}" type="datetime1">
              <a:rPr lang="zh-HK" altLang="en-US" smtClean="0"/>
              <a:t>30/3/2020</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363582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2E6"/>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CC988-01C0-4D36-BEEC-4B86DE3AC1B7}" type="datetime1">
              <a:rPr lang="zh-HK" altLang="en-US" smtClean="0"/>
              <a:t>30/3/2020</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1D34D-2F1D-456C-B736-75423CB58311}" type="slidenum">
              <a:rPr lang="zh-HK" altLang="en-US" smtClean="0"/>
              <a:t>‹#›</a:t>
            </a:fld>
            <a:endParaRPr lang="zh-HK" altLang="en-US"/>
          </a:p>
        </p:txBody>
      </p:sp>
    </p:spTree>
    <p:extLst>
      <p:ext uri="{BB962C8B-B14F-4D97-AF65-F5344CB8AC3E}">
        <p14:creationId xmlns:p14="http://schemas.microsoft.com/office/powerpoint/2010/main" val="419649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diagramLayout" Target="../diagrams/layout17.xml"/><Relationship Id="rId26" Type="http://schemas.microsoft.com/office/2007/relationships/diagramDrawing" Target="../diagrams/drawing18.xml"/><Relationship Id="rId3" Type="http://schemas.openxmlformats.org/officeDocument/2006/relationships/diagramLayout" Target="../diagrams/layout14.xml"/><Relationship Id="rId21" Type="http://schemas.microsoft.com/office/2007/relationships/diagramDrawing" Target="../diagrams/drawing17.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diagramData" Target="../diagrams/data17.xml"/><Relationship Id="rId25" Type="http://schemas.openxmlformats.org/officeDocument/2006/relationships/diagramColors" Target="../diagrams/colors18.xml"/><Relationship Id="rId2" Type="http://schemas.openxmlformats.org/officeDocument/2006/relationships/diagramData" Target="../diagrams/data14.xml"/><Relationship Id="rId16" Type="http://schemas.microsoft.com/office/2007/relationships/diagramDrawing" Target="../diagrams/drawing16.xml"/><Relationship Id="rId20" Type="http://schemas.openxmlformats.org/officeDocument/2006/relationships/diagramColors" Target="../diagrams/colors17.xml"/><Relationship Id="rId1" Type="http://schemas.openxmlformats.org/officeDocument/2006/relationships/slideLayout" Target="../slideLayouts/slideLayout6.xml"/><Relationship Id="rId6" Type="http://schemas.microsoft.com/office/2007/relationships/diagramDrawing" Target="../diagrams/drawing14.xml"/><Relationship Id="rId11" Type="http://schemas.microsoft.com/office/2007/relationships/diagramDrawing" Target="../diagrams/drawing15.xml"/><Relationship Id="rId24" Type="http://schemas.openxmlformats.org/officeDocument/2006/relationships/diagramQuickStyle" Target="../diagrams/quickStyle18.xml"/><Relationship Id="rId5" Type="http://schemas.openxmlformats.org/officeDocument/2006/relationships/diagramColors" Target="../diagrams/colors14.xml"/><Relationship Id="rId15" Type="http://schemas.openxmlformats.org/officeDocument/2006/relationships/diagramColors" Target="../diagrams/colors16.xml"/><Relationship Id="rId23" Type="http://schemas.openxmlformats.org/officeDocument/2006/relationships/diagramLayout" Target="../diagrams/layout18.xml"/><Relationship Id="rId10" Type="http://schemas.openxmlformats.org/officeDocument/2006/relationships/diagramColors" Target="../diagrams/colors15.xml"/><Relationship Id="rId19" Type="http://schemas.openxmlformats.org/officeDocument/2006/relationships/diagramQuickStyle" Target="../diagrams/quickStyle17.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 Id="rId22" Type="http://schemas.openxmlformats.org/officeDocument/2006/relationships/diagramData" Target="../diagrams/data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9.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ctrTitle"/>
          </p:nvPr>
        </p:nvSpPr>
        <p:spPr>
          <a:xfrm>
            <a:off x="2135560" y="1046624"/>
            <a:ext cx="7848872" cy="3048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0000"/>
          </a:bodyPr>
          <a:lstStyle/>
          <a:p>
            <a:pPr>
              <a:lnSpc>
                <a:spcPct val="114000"/>
              </a:lnSpc>
              <a:spcBef>
                <a:spcPts val="0"/>
              </a:spcBef>
              <a:spcAft>
                <a:spcPts val="600"/>
              </a:spcAft>
            </a:pPr>
            <a:r>
              <a:rPr lang="en-US" altLang="zh-TW" sz="4800" b="1" dirty="0" smtClean="0">
                <a:solidFill>
                  <a:srgbClr val="FF0000"/>
                </a:solidFill>
              </a:rPr>
              <a:t/>
            </a:r>
            <a:br>
              <a:rPr lang="en-US" altLang="zh-TW" sz="4800" b="1" dirty="0" smtClean="0">
                <a:solidFill>
                  <a:srgbClr val="FF0000"/>
                </a:solidFill>
              </a:rPr>
            </a:br>
            <a:r>
              <a:rPr lang="en-GB" altLang="zh-TW" sz="4800" b="1" dirty="0" smtClean="0">
                <a:solidFill>
                  <a:srgbClr val="FF0000"/>
                </a:solidFill>
              </a:rPr>
              <a:t/>
            </a:r>
            <a:br>
              <a:rPr lang="en-GB" altLang="zh-TW" sz="4800" b="1" dirty="0" smtClean="0">
                <a:solidFill>
                  <a:srgbClr val="FF0000"/>
                </a:solidFill>
              </a:rPr>
            </a:br>
            <a:r>
              <a:rPr lang="en-US" altLang="zh-TW" sz="4800" b="1" dirty="0" smtClean="0">
                <a:solidFill>
                  <a:srgbClr val="FF0000"/>
                </a:solidFill>
              </a:rPr>
              <a:t>《</a:t>
            </a:r>
            <a:r>
              <a:rPr lang="zh-TW" altLang="en-US" sz="4800" b="1" dirty="0" smtClean="0">
                <a:solidFill>
                  <a:srgbClr val="FF0000"/>
                </a:solidFill>
              </a:rPr>
              <a:t>保護</a:t>
            </a:r>
            <a:r>
              <a:rPr lang="zh-TW" altLang="en-US" sz="4800" b="1" dirty="0">
                <a:solidFill>
                  <a:srgbClr val="FF0000"/>
                </a:solidFill>
              </a:rPr>
              <a:t>兒童免受</a:t>
            </a:r>
            <a:r>
              <a:rPr lang="zh-TW" altLang="en-US" sz="4800" b="1" dirty="0" smtClean="0">
                <a:solidFill>
                  <a:srgbClr val="FF0000"/>
                </a:solidFill>
              </a:rPr>
              <a:t>虐待</a:t>
            </a:r>
            <a:r>
              <a:rPr lang="en-GB" altLang="zh-TW" sz="4800" b="1" dirty="0" smtClean="0">
                <a:solidFill>
                  <a:srgbClr val="FF0000"/>
                </a:solidFill>
              </a:rPr>
              <a:t/>
            </a:r>
            <a:br>
              <a:rPr lang="en-GB" altLang="zh-TW" sz="4800" b="1" dirty="0" smtClean="0">
                <a:solidFill>
                  <a:srgbClr val="FF0000"/>
                </a:solidFill>
              </a:rPr>
            </a:br>
            <a:r>
              <a:rPr lang="zh-TW" altLang="en-US" sz="4800" b="1" dirty="0" smtClean="0">
                <a:solidFill>
                  <a:srgbClr val="FF0000"/>
                </a:solidFill>
              </a:rPr>
              <a:t>多</a:t>
            </a:r>
            <a:r>
              <a:rPr lang="zh-TW" altLang="en-US" sz="4800" b="1" dirty="0">
                <a:solidFill>
                  <a:srgbClr val="FF0000"/>
                </a:solidFill>
              </a:rPr>
              <a:t>專業合作程序</a:t>
            </a:r>
            <a:r>
              <a:rPr lang="zh-TW" altLang="en-US" sz="4800" b="1" dirty="0" smtClean="0">
                <a:solidFill>
                  <a:srgbClr val="FF0000"/>
                </a:solidFill>
              </a:rPr>
              <a:t>指引</a:t>
            </a:r>
            <a:r>
              <a:rPr lang="en-US" altLang="zh-TW" sz="4800" b="1" dirty="0" smtClean="0">
                <a:solidFill>
                  <a:srgbClr val="FF0000"/>
                </a:solidFill>
              </a:rPr>
              <a:t>》</a:t>
            </a:r>
            <a:br>
              <a:rPr lang="en-US" altLang="zh-TW" sz="4800" b="1" dirty="0" smtClean="0">
                <a:solidFill>
                  <a:srgbClr val="FF0000"/>
                </a:solidFill>
              </a:rPr>
            </a:br>
            <a:r>
              <a:rPr lang="zh-TW" altLang="en-US" sz="4000" b="1" dirty="0" smtClean="0">
                <a:solidFill>
                  <a:srgbClr val="0000FF"/>
                </a:solidFill>
              </a:rPr>
              <a:t>（二零二零年修訂版）</a:t>
            </a:r>
            <a:r>
              <a:rPr lang="en-US" altLang="zh-TW" sz="4000" b="1" dirty="0">
                <a:solidFill>
                  <a:srgbClr val="0000FF"/>
                </a:solidFill>
              </a:rPr>
              <a:t/>
            </a:r>
            <a:br>
              <a:rPr lang="en-US" altLang="zh-TW" sz="4000" b="1" dirty="0">
                <a:solidFill>
                  <a:srgbClr val="0000FF"/>
                </a:solidFill>
              </a:rPr>
            </a:br>
            <a:r>
              <a:rPr lang="en-US" altLang="zh-TW" sz="4000" b="1" dirty="0" smtClean="0">
                <a:solidFill>
                  <a:srgbClr val="0000FF"/>
                </a:solidFill>
              </a:rPr>
              <a:t/>
            </a:r>
            <a:br>
              <a:rPr lang="en-US" altLang="zh-TW" sz="4000" b="1" dirty="0" smtClean="0">
                <a:solidFill>
                  <a:srgbClr val="0000FF"/>
                </a:solidFill>
              </a:rPr>
            </a:br>
            <a:r>
              <a:rPr lang="zh-TW" altLang="en-US" sz="4000" b="1" dirty="0" smtClean="0"/>
              <a:t>簡介</a:t>
            </a:r>
            <a:endParaRPr lang="zh-TW" altLang="en-US" sz="2800" b="1" dirty="0"/>
          </a:p>
        </p:txBody>
      </p:sp>
      <p:sp>
        <p:nvSpPr>
          <p:cNvPr id="2053" name="Rectangle 3"/>
          <p:cNvSpPr>
            <a:spLocks noGrp="1" noChangeArrowheads="1"/>
          </p:cNvSpPr>
          <p:nvPr>
            <p:ph type="subTitle" idx="1"/>
          </p:nvPr>
        </p:nvSpPr>
        <p:spPr>
          <a:xfrm>
            <a:off x="2711624" y="5145206"/>
            <a:ext cx="6985000" cy="1236122"/>
          </a:xfrm>
        </p:spPr>
        <p:txBody>
          <a:bodyPr/>
          <a:lstStyle/>
          <a:p>
            <a:pPr eaLnBrk="1" hangingPunct="1"/>
            <a:endParaRPr lang="en-US" altLang="zh-TW" sz="2800" b="1" dirty="0"/>
          </a:p>
          <a:p>
            <a:r>
              <a:rPr lang="en-US" altLang="zh-TW" sz="2800" b="1" dirty="0" smtClean="0"/>
              <a:t>2020</a:t>
            </a:r>
            <a:r>
              <a:rPr lang="zh-TW" altLang="en-US" sz="2800" b="1" dirty="0" smtClean="0"/>
              <a:t>年</a:t>
            </a:r>
            <a:r>
              <a:rPr lang="en-US" altLang="zh-TW" sz="2800" b="1" dirty="0"/>
              <a:t>3</a:t>
            </a:r>
            <a:r>
              <a:rPr lang="zh-TW" altLang="en-US" sz="2800" b="1" dirty="0" smtClean="0"/>
              <a:t>月</a:t>
            </a:r>
            <a:endParaRPr lang="en-US" altLang="zh-TW" sz="2800" b="1" dirty="0"/>
          </a:p>
        </p:txBody>
      </p:sp>
      <p:pic>
        <p:nvPicPr>
          <p:cNvPr id="3" name="圖片 2"/>
          <p:cNvPicPr>
            <a:picLocks noChangeAspect="1"/>
          </p:cNvPicPr>
          <p:nvPr/>
        </p:nvPicPr>
        <p:blipFill>
          <a:blip r:embed="rId3"/>
          <a:stretch>
            <a:fillRect/>
          </a:stretch>
        </p:blipFill>
        <p:spPr>
          <a:xfrm>
            <a:off x="10798" y="3902180"/>
            <a:ext cx="2770501" cy="2955820"/>
          </a:xfrm>
          <a:prstGeom prst="rect">
            <a:avLst/>
          </a:prstGeom>
        </p:spPr>
      </p:pic>
      <p:sp>
        <p:nvSpPr>
          <p:cNvPr id="2" name="頁尾版面配置區 1"/>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5CF1D34D-2F1D-456C-B736-75423CB58311}" type="slidenum">
              <a:rPr lang="zh-HK" altLang="en-US" smtClean="0"/>
              <a:t>1</a:t>
            </a:fld>
            <a:endParaRPr lang="zh-HK" altLang="en-US"/>
          </a:p>
        </p:txBody>
      </p:sp>
    </p:spTree>
    <p:extLst>
      <p:ext uri="{BB962C8B-B14F-4D97-AF65-F5344CB8AC3E}">
        <p14:creationId xmlns:p14="http://schemas.microsoft.com/office/powerpoint/2010/main" val="426562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371"/>
            <a:ext cx="10515600" cy="1325563"/>
          </a:xfrm>
        </p:spPr>
        <p:txBody>
          <a:bodyPr/>
          <a:lstStyle/>
          <a:p>
            <a:r>
              <a:rPr lang="en-US" altLang="zh-TW" b="1" dirty="0"/>
              <a:t>《</a:t>
            </a:r>
            <a:r>
              <a:rPr lang="zh-TW" altLang="en-US" b="1" dirty="0"/>
              <a:t>保護兒童免受虐待</a:t>
            </a:r>
            <a:r>
              <a:rPr lang="en-US" altLang="zh-TW" b="1" dirty="0"/>
              <a:t>—</a:t>
            </a:r>
            <a:r>
              <a:rPr lang="zh-TW" altLang="en-US" b="1" dirty="0"/>
              <a:t>多專業合作程序指引</a:t>
            </a:r>
            <a:r>
              <a:rPr lang="en-US" altLang="zh-TW" b="1" dirty="0" smtClean="0"/>
              <a:t>》</a:t>
            </a:r>
            <a:endParaRPr lang="zh-HK" altLang="en-US" b="1" dirty="0"/>
          </a:p>
        </p:txBody>
      </p:sp>
      <p:sp>
        <p:nvSpPr>
          <p:cNvPr id="3" name="內容版面配置區 2"/>
          <p:cNvSpPr>
            <a:spLocks noGrp="1"/>
          </p:cNvSpPr>
          <p:nvPr>
            <p:ph idx="1"/>
          </p:nvPr>
        </p:nvSpPr>
        <p:spPr>
          <a:xfrm>
            <a:off x="838200" y="1160060"/>
            <a:ext cx="10515600" cy="4621111"/>
          </a:xfrm>
        </p:spPr>
        <p:txBody>
          <a:bodyPr>
            <a:noAutofit/>
          </a:bodyPr>
          <a:lstStyle/>
          <a:p>
            <a:pPr marL="0" indent="0" algn="ctr">
              <a:buNone/>
            </a:pPr>
            <a:r>
              <a:rPr lang="zh-TW" altLang="en-US" sz="2400" dirty="0" smtClean="0"/>
              <a:t>由</a:t>
            </a:r>
            <a:r>
              <a:rPr lang="zh-TW" altLang="en-US" sz="2400" dirty="0"/>
              <a:t>香港特別行政區</a:t>
            </a:r>
            <a:r>
              <a:rPr lang="zh-TW" altLang="en-US" sz="2400" dirty="0" smtClean="0"/>
              <a:t>政府社會福利</a:t>
            </a:r>
            <a:r>
              <a:rPr lang="zh-TW" altLang="en-US" sz="2400" dirty="0"/>
              <a:t>署統籌</a:t>
            </a:r>
          </a:p>
          <a:p>
            <a:pPr marL="0" indent="0" algn="ctr">
              <a:buNone/>
            </a:pPr>
            <a:r>
              <a:rPr lang="zh-TW" altLang="en-US" sz="2400" dirty="0" smtClean="0"/>
              <a:t>勞工</a:t>
            </a:r>
            <a:r>
              <a:rPr lang="zh-TW" altLang="en-US" sz="2400" dirty="0"/>
              <a:t>及福利局</a:t>
            </a:r>
          </a:p>
          <a:p>
            <a:pPr marL="0" indent="0" algn="ctr">
              <a:buNone/>
            </a:pPr>
            <a:r>
              <a:rPr lang="zh-TW" altLang="en-US" sz="2400" dirty="0"/>
              <a:t>教育局</a:t>
            </a:r>
          </a:p>
          <a:p>
            <a:pPr marL="0" indent="0" algn="ctr">
              <a:buNone/>
            </a:pPr>
            <a:r>
              <a:rPr lang="zh-TW" altLang="en-US" sz="2400" dirty="0"/>
              <a:t>衞生署</a:t>
            </a:r>
          </a:p>
          <a:p>
            <a:pPr marL="0" indent="0" algn="ctr">
              <a:buNone/>
            </a:pPr>
            <a:r>
              <a:rPr lang="zh-TW" altLang="en-US" sz="2400" dirty="0"/>
              <a:t>警務處</a:t>
            </a:r>
          </a:p>
          <a:p>
            <a:pPr marL="0" indent="0" algn="ctr">
              <a:buNone/>
            </a:pPr>
            <a:r>
              <a:rPr lang="zh-TW" altLang="en-US" sz="2400" dirty="0"/>
              <a:t>醫院管理局</a:t>
            </a:r>
          </a:p>
          <a:p>
            <a:pPr marL="0" indent="0" algn="ctr">
              <a:buNone/>
            </a:pPr>
            <a:r>
              <a:rPr lang="zh-TW" altLang="en-US" sz="2400" dirty="0"/>
              <a:t>香港社會服務聯會</a:t>
            </a:r>
          </a:p>
          <a:p>
            <a:pPr marL="0" indent="0" algn="ctr">
              <a:buNone/>
            </a:pPr>
            <a:r>
              <a:rPr lang="zh-TW" altLang="en-US" sz="2400" dirty="0"/>
              <a:t>及多間非政府福利機構</a:t>
            </a:r>
          </a:p>
          <a:p>
            <a:pPr marL="0" indent="0" algn="ctr">
              <a:buNone/>
            </a:pPr>
            <a:r>
              <a:rPr lang="zh-TW" altLang="en-US" sz="2400" dirty="0"/>
              <a:t>共同制訂</a:t>
            </a:r>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10</a:t>
            </a:fld>
            <a:endParaRPr lang="zh-HK" altLang="en-US"/>
          </a:p>
        </p:txBody>
      </p:sp>
    </p:spTree>
    <p:extLst>
      <p:ext uri="{BB962C8B-B14F-4D97-AF65-F5344CB8AC3E}">
        <p14:creationId xmlns:p14="http://schemas.microsoft.com/office/powerpoint/2010/main" val="357839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8048" y="232013"/>
            <a:ext cx="9470408" cy="1037230"/>
          </a:xfrm>
        </p:spPr>
        <p:txBody>
          <a:bodyPr>
            <a:normAutofit/>
          </a:bodyPr>
          <a:lstStyle/>
          <a:p>
            <a:r>
              <a:rPr lang="zh-TW" altLang="en-US" sz="3600" b="1" dirty="0" smtClean="0"/>
              <a:t>目錄</a:t>
            </a:r>
            <a:endParaRPr lang="zh-HK" altLang="en-US" sz="3600" b="1" dirty="0"/>
          </a:p>
        </p:txBody>
      </p:sp>
      <p:sp>
        <p:nvSpPr>
          <p:cNvPr id="3" name="內容版面配置區 2"/>
          <p:cNvSpPr>
            <a:spLocks noGrp="1"/>
          </p:cNvSpPr>
          <p:nvPr>
            <p:ph idx="1"/>
          </p:nvPr>
        </p:nvSpPr>
        <p:spPr>
          <a:xfrm>
            <a:off x="2320119" y="245656"/>
            <a:ext cx="9034818" cy="6400804"/>
          </a:xfrm>
        </p:spPr>
        <p:txBody>
          <a:bodyPr>
            <a:noAutofit/>
          </a:bodyPr>
          <a:lstStyle/>
          <a:p>
            <a:pPr marL="0" indent="0">
              <a:spcBef>
                <a:spcPts val="600"/>
              </a:spcBef>
              <a:buNone/>
            </a:pPr>
            <a:r>
              <a:rPr lang="en-US" altLang="zh-TW" sz="2000" b="1" dirty="0">
                <a:solidFill>
                  <a:srgbClr val="FF0000"/>
                </a:solidFill>
              </a:rPr>
              <a:t>《</a:t>
            </a:r>
            <a:r>
              <a:rPr lang="zh-TW" altLang="en-US" sz="2000" b="1" dirty="0">
                <a:solidFill>
                  <a:srgbClr val="FF0000"/>
                </a:solidFill>
              </a:rPr>
              <a:t>指引</a:t>
            </a:r>
            <a:r>
              <a:rPr lang="en-US" altLang="zh-TW" sz="2000" b="1" dirty="0">
                <a:solidFill>
                  <a:srgbClr val="FF0000"/>
                </a:solidFill>
              </a:rPr>
              <a:t>》</a:t>
            </a:r>
            <a:r>
              <a:rPr lang="zh-TW" altLang="en-US" sz="2000" b="1" dirty="0" smtClean="0">
                <a:solidFill>
                  <a:srgbClr val="FF0000"/>
                </a:solidFill>
              </a:rPr>
              <a:t>導讀　</a:t>
            </a:r>
            <a:r>
              <a:rPr lang="zh-TW" altLang="en-US" sz="2000" b="1" u="sng" dirty="0" smtClean="0">
                <a:solidFill>
                  <a:srgbClr val="FF0000"/>
                </a:solidFill>
              </a:rPr>
              <a:t>（請先閱讀）</a:t>
            </a:r>
            <a:endParaRPr lang="en-US" altLang="zh-TW" sz="2000" b="1" u="sng" dirty="0">
              <a:solidFill>
                <a:srgbClr val="FF0000"/>
              </a:solidFill>
            </a:endParaRPr>
          </a:p>
          <a:p>
            <a:pPr marL="0" indent="0">
              <a:spcBef>
                <a:spcPts val="600"/>
              </a:spcBef>
              <a:buNone/>
            </a:pPr>
            <a:r>
              <a:rPr lang="zh-TW" altLang="en-US" sz="2000" b="1" dirty="0">
                <a:solidFill>
                  <a:srgbClr val="FF0000"/>
                </a:solidFill>
              </a:rPr>
              <a:t>詞彙表		</a:t>
            </a:r>
            <a:r>
              <a:rPr lang="zh-TW" altLang="en-US" sz="2000" b="1" dirty="0"/>
              <a:t>	</a:t>
            </a:r>
            <a:endParaRPr lang="en-US" altLang="zh-TW" sz="2000" b="1" dirty="0" smtClean="0"/>
          </a:p>
          <a:p>
            <a:pPr marL="0" indent="0">
              <a:spcBef>
                <a:spcPts val="600"/>
              </a:spcBef>
              <a:buNone/>
            </a:pPr>
            <a:r>
              <a:rPr lang="zh-TW" altLang="en-US" sz="2000" b="1" dirty="0" smtClean="0">
                <a:solidFill>
                  <a:srgbClr val="7030A0"/>
                </a:solidFill>
              </a:rPr>
              <a:t>第一</a:t>
            </a:r>
            <a:r>
              <a:rPr lang="zh-TW" altLang="en-US" sz="2000" b="1" dirty="0">
                <a:solidFill>
                  <a:srgbClr val="7030A0"/>
                </a:solidFill>
              </a:rPr>
              <a:t>章	</a:t>
            </a:r>
            <a:r>
              <a:rPr lang="en-US" altLang="zh-TW" sz="2000" b="1" dirty="0" smtClean="0">
                <a:solidFill>
                  <a:srgbClr val="7030A0"/>
                </a:solidFill>
              </a:rPr>
              <a:t>	</a:t>
            </a:r>
            <a:r>
              <a:rPr lang="zh-TW" altLang="en-US" sz="2000" b="1" dirty="0" smtClean="0">
                <a:solidFill>
                  <a:srgbClr val="7030A0"/>
                </a:solidFill>
              </a:rPr>
              <a:t>目的</a:t>
            </a:r>
            <a:r>
              <a:rPr lang="zh-TW" altLang="en-US" sz="2000" b="1" dirty="0">
                <a:solidFill>
                  <a:srgbClr val="7030A0"/>
                </a:solidFill>
              </a:rPr>
              <a:t>、信念和原則	</a:t>
            </a:r>
            <a:endParaRPr lang="en-US" altLang="zh-TW" sz="2000" b="1" dirty="0">
              <a:solidFill>
                <a:srgbClr val="7030A0"/>
              </a:solidFill>
            </a:endParaRPr>
          </a:p>
          <a:p>
            <a:pPr marL="0" indent="0">
              <a:spcBef>
                <a:spcPts val="600"/>
              </a:spcBef>
              <a:buNone/>
            </a:pPr>
            <a:r>
              <a:rPr lang="zh-TW" altLang="en-US" sz="2000" b="1" dirty="0">
                <a:solidFill>
                  <a:srgbClr val="7030A0"/>
                </a:solidFill>
              </a:rPr>
              <a:t>第二章	</a:t>
            </a:r>
            <a:r>
              <a:rPr lang="en-US" altLang="zh-TW" sz="2000" b="1" dirty="0" smtClean="0">
                <a:solidFill>
                  <a:srgbClr val="7030A0"/>
                </a:solidFill>
              </a:rPr>
              <a:t>	</a:t>
            </a:r>
            <a:r>
              <a:rPr lang="zh-TW" altLang="en-US" sz="2000" b="1" dirty="0" smtClean="0">
                <a:solidFill>
                  <a:srgbClr val="7030A0"/>
                </a:solidFill>
              </a:rPr>
              <a:t>虐待</a:t>
            </a:r>
            <a:r>
              <a:rPr lang="zh-TW" altLang="en-US" sz="2000" b="1" dirty="0">
                <a:solidFill>
                  <a:srgbClr val="7030A0"/>
                </a:solidFill>
              </a:rPr>
              <a:t>兒童的定義及類別	</a:t>
            </a:r>
            <a:endParaRPr lang="en-US" altLang="zh-TW" sz="2000" b="1" dirty="0">
              <a:solidFill>
                <a:srgbClr val="7030A0"/>
              </a:solidFill>
            </a:endParaRPr>
          </a:p>
          <a:p>
            <a:pPr marL="0" indent="0">
              <a:spcBef>
                <a:spcPts val="600"/>
              </a:spcBef>
              <a:buNone/>
            </a:pPr>
            <a:r>
              <a:rPr lang="zh-TW" altLang="en-US" sz="2000" b="1" dirty="0">
                <a:solidFill>
                  <a:srgbClr val="990033"/>
                </a:solidFill>
              </a:rPr>
              <a:t>第三章	</a:t>
            </a:r>
            <a:r>
              <a:rPr lang="en-US" altLang="zh-TW" sz="2000" b="1" dirty="0" smtClean="0">
                <a:solidFill>
                  <a:srgbClr val="990033"/>
                </a:solidFill>
              </a:rPr>
              <a:t>	</a:t>
            </a:r>
            <a:r>
              <a:rPr lang="zh-TW" altLang="en-US" sz="2000" b="1" dirty="0" smtClean="0">
                <a:solidFill>
                  <a:srgbClr val="990033"/>
                </a:solidFill>
              </a:rPr>
              <a:t>多</a:t>
            </a:r>
            <a:r>
              <a:rPr lang="zh-TW" altLang="en-US" sz="2000" b="1" dirty="0">
                <a:solidFill>
                  <a:srgbClr val="990033"/>
                </a:solidFill>
              </a:rPr>
              <a:t>專業合作處理懷疑虐待兒童／保護兒童個案的程序	</a:t>
            </a:r>
            <a:endParaRPr lang="en-US" altLang="zh-TW" sz="2000" b="1" dirty="0">
              <a:solidFill>
                <a:srgbClr val="990033"/>
              </a:solidFill>
            </a:endParaRPr>
          </a:p>
          <a:p>
            <a:pPr marL="0" indent="0">
              <a:spcBef>
                <a:spcPts val="600"/>
              </a:spcBef>
              <a:buNone/>
            </a:pPr>
            <a:r>
              <a:rPr lang="zh-TW" altLang="en-US" sz="2000" b="1" dirty="0">
                <a:solidFill>
                  <a:srgbClr val="990033"/>
                </a:solidFill>
              </a:rPr>
              <a:t>第四章	</a:t>
            </a:r>
            <a:r>
              <a:rPr lang="en-US" altLang="zh-TW" sz="2000" b="1" dirty="0" smtClean="0">
                <a:solidFill>
                  <a:srgbClr val="990033"/>
                </a:solidFill>
              </a:rPr>
              <a:t>	</a:t>
            </a:r>
            <a:r>
              <a:rPr lang="zh-TW" altLang="en-US" sz="2000" b="1" dirty="0" smtClean="0">
                <a:solidFill>
                  <a:srgbClr val="990033"/>
                </a:solidFill>
              </a:rPr>
              <a:t>識別</a:t>
            </a:r>
            <a:r>
              <a:rPr lang="zh-TW" altLang="en-US" sz="2000" b="1" dirty="0">
                <a:solidFill>
                  <a:srgbClr val="990033"/>
                </a:solidFill>
              </a:rPr>
              <a:t>個案、初步處理及通報	</a:t>
            </a:r>
            <a:endParaRPr lang="en-US" altLang="zh-TW" sz="2000" b="1" dirty="0">
              <a:solidFill>
                <a:srgbClr val="990033"/>
              </a:solidFill>
            </a:endParaRPr>
          </a:p>
          <a:p>
            <a:pPr marL="0" indent="0">
              <a:spcBef>
                <a:spcPts val="600"/>
              </a:spcBef>
              <a:buNone/>
            </a:pPr>
            <a:r>
              <a:rPr lang="zh-TW" altLang="en-US" sz="2000" b="1" dirty="0">
                <a:solidFill>
                  <a:srgbClr val="990033"/>
                </a:solidFill>
              </a:rPr>
              <a:t>第五章	</a:t>
            </a:r>
            <a:r>
              <a:rPr lang="en-US" altLang="zh-TW" sz="2000" b="1" dirty="0" smtClean="0">
                <a:solidFill>
                  <a:srgbClr val="990033"/>
                </a:solidFill>
              </a:rPr>
              <a:t>	</a:t>
            </a:r>
            <a:r>
              <a:rPr lang="zh-TW" altLang="en-US" sz="2000" b="1" dirty="0" smtClean="0">
                <a:solidFill>
                  <a:srgbClr val="990033"/>
                </a:solidFill>
              </a:rPr>
              <a:t>初步</a:t>
            </a:r>
            <a:r>
              <a:rPr lang="zh-TW" altLang="en-US" sz="2000" b="1" dirty="0">
                <a:solidFill>
                  <a:srgbClr val="990033"/>
                </a:solidFill>
              </a:rPr>
              <a:t>評估	</a:t>
            </a:r>
            <a:endParaRPr lang="en-US" altLang="zh-TW" sz="2000" b="1" dirty="0">
              <a:solidFill>
                <a:srgbClr val="990033"/>
              </a:solidFill>
            </a:endParaRPr>
          </a:p>
          <a:p>
            <a:pPr marL="0" indent="0">
              <a:spcBef>
                <a:spcPts val="600"/>
              </a:spcBef>
              <a:buNone/>
            </a:pPr>
            <a:r>
              <a:rPr lang="zh-TW" altLang="en-US" sz="2000" b="1" dirty="0">
                <a:solidFill>
                  <a:srgbClr val="990033"/>
                </a:solidFill>
              </a:rPr>
              <a:t>第六章	</a:t>
            </a:r>
            <a:r>
              <a:rPr lang="en-US" altLang="zh-TW" sz="2000" b="1" dirty="0" smtClean="0">
                <a:solidFill>
                  <a:srgbClr val="990033"/>
                </a:solidFill>
              </a:rPr>
              <a:t>	</a:t>
            </a:r>
            <a:r>
              <a:rPr lang="zh-TW" altLang="en-US" sz="2000" b="1" dirty="0" smtClean="0">
                <a:solidFill>
                  <a:srgbClr val="990033"/>
                </a:solidFill>
              </a:rPr>
              <a:t>即時</a:t>
            </a:r>
            <a:r>
              <a:rPr lang="zh-TW" altLang="en-US" sz="2000" b="1" dirty="0">
                <a:solidFill>
                  <a:srgbClr val="990033"/>
                </a:solidFill>
              </a:rPr>
              <a:t>保護兒童行動	</a:t>
            </a:r>
            <a:endParaRPr lang="en-US" altLang="zh-TW" sz="2000" b="1" dirty="0">
              <a:solidFill>
                <a:srgbClr val="990033"/>
              </a:solidFill>
            </a:endParaRPr>
          </a:p>
          <a:p>
            <a:pPr marL="0" indent="0">
              <a:spcBef>
                <a:spcPts val="600"/>
              </a:spcBef>
              <a:buNone/>
            </a:pPr>
            <a:r>
              <a:rPr lang="zh-TW" altLang="en-US" sz="2000" b="1" dirty="0">
                <a:solidFill>
                  <a:srgbClr val="990033"/>
                </a:solidFill>
              </a:rPr>
              <a:t>第七章	</a:t>
            </a:r>
            <a:r>
              <a:rPr lang="en-US" altLang="zh-TW" sz="2000" b="1" dirty="0" smtClean="0">
                <a:solidFill>
                  <a:srgbClr val="990033"/>
                </a:solidFill>
              </a:rPr>
              <a:t>	</a:t>
            </a:r>
            <a:r>
              <a:rPr lang="zh-TW" altLang="en-US" sz="2000" b="1" dirty="0" smtClean="0">
                <a:solidFill>
                  <a:srgbClr val="990033"/>
                </a:solidFill>
              </a:rPr>
              <a:t>保護</a:t>
            </a:r>
            <a:r>
              <a:rPr lang="zh-TW" altLang="en-US" sz="2000" b="1" dirty="0">
                <a:solidFill>
                  <a:srgbClr val="990033"/>
                </a:solidFill>
              </a:rPr>
              <a:t>兒童安全的危機評估及決策</a:t>
            </a:r>
            <a:r>
              <a:rPr lang="zh-TW" altLang="en-US" sz="2000" b="1" dirty="0"/>
              <a:t>	</a:t>
            </a:r>
            <a:endParaRPr lang="en-US" altLang="zh-TW" sz="2000" b="1" dirty="0"/>
          </a:p>
          <a:p>
            <a:pPr marL="0" indent="0">
              <a:spcBef>
                <a:spcPts val="600"/>
              </a:spcBef>
              <a:buNone/>
            </a:pPr>
            <a:r>
              <a:rPr lang="zh-TW" altLang="en-US" sz="2000" b="1" dirty="0">
                <a:solidFill>
                  <a:srgbClr val="0070C0"/>
                </a:solidFill>
              </a:rPr>
              <a:t>第八章	</a:t>
            </a:r>
            <a:r>
              <a:rPr lang="en-US" altLang="zh-TW" sz="2000" b="1" dirty="0" smtClean="0">
                <a:solidFill>
                  <a:srgbClr val="0070C0"/>
                </a:solidFill>
              </a:rPr>
              <a:t>	</a:t>
            </a:r>
            <a:r>
              <a:rPr lang="zh-TW" altLang="en-US" sz="2000" b="1" dirty="0" smtClean="0">
                <a:solidFill>
                  <a:srgbClr val="0070C0"/>
                </a:solidFill>
              </a:rPr>
              <a:t>保護</a:t>
            </a:r>
            <a:r>
              <a:rPr lang="zh-TW" altLang="en-US" sz="2000" b="1" dirty="0">
                <a:solidFill>
                  <a:srgbClr val="0070C0"/>
                </a:solidFill>
              </a:rPr>
              <a:t>兒童調查	</a:t>
            </a:r>
            <a:endParaRPr lang="en-US" altLang="zh-TW" sz="2000" b="1" dirty="0">
              <a:solidFill>
                <a:srgbClr val="0070C0"/>
              </a:solidFill>
            </a:endParaRPr>
          </a:p>
          <a:p>
            <a:pPr marL="0" indent="0">
              <a:spcBef>
                <a:spcPts val="600"/>
              </a:spcBef>
              <a:buNone/>
            </a:pPr>
            <a:r>
              <a:rPr lang="zh-TW" altLang="en-US" sz="2000" b="1" dirty="0">
                <a:solidFill>
                  <a:srgbClr val="0070C0"/>
                </a:solidFill>
              </a:rPr>
              <a:t>第九章	</a:t>
            </a:r>
            <a:r>
              <a:rPr lang="en-US" altLang="zh-TW" sz="2000" b="1" dirty="0" smtClean="0">
                <a:solidFill>
                  <a:srgbClr val="0070C0"/>
                </a:solidFill>
              </a:rPr>
              <a:t>	</a:t>
            </a:r>
            <a:r>
              <a:rPr lang="zh-TW" altLang="en-US" sz="2000" b="1" dirty="0" smtClean="0">
                <a:solidFill>
                  <a:srgbClr val="0070C0"/>
                </a:solidFill>
              </a:rPr>
              <a:t>醫療</a:t>
            </a:r>
            <a:r>
              <a:rPr lang="zh-TW" altLang="en-US" sz="2000" b="1" dirty="0">
                <a:solidFill>
                  <a:srgbClr val="0070C0"/>
                </a:solidFill>
              </a:rPr>
              <a:t>檢驗	</a:t>
            </a:r>
            <a:endParaRPr lang="en-US" altLang="zh-TW" sz="2000" b="1" dirty="0">
              <a:solidFill>
                <a:srgbClr val="0070C0"/>
              </a:solidFill>
            </a:endParaRPr>
          </a:p>
          <a:p>
            <a:pPr marL="0" indent="0">
              <a:spcBef>
                <a:spcPts val="600"/>
              </a:spcBef>
              <a:buNone/>
            </a:pPr>
            <a:r>
              <a:rPr lang="zh-TW" altLang="en-US" sz="2000" b="1" dirty="0">
                <a:solidFill>
                  <a:srgbClr val="0070C0"/>
                </a:solidFill>
              </a:rPr>
              <a:t>第十章	</a:t>
            </a:r>
            <a:r>
              <a:rPr lang="en-US" altLang="zh-TW" sz="2000" b="1" dirty="0" smtClean="0">
                <a:solidFill>
                  <a:srgbClr val="0070C0"/>
                </a:solidFill>
              </a:rPr>
              <a:t>	</a:t>
            </a:r>
            <a:r>
              <a:rPr lang="zh-TW" altLang="en-US" sz="2000" b="1" dirty="0" smtClean="0">
                <a:solidFill>
                  <a:srgbClr val="0070C0"/>
                </a:solidFill>
              </a:rPr>
              <a:t>刑事</a:t>
            </a:r>
            <a:r>
              <a:rPr lang="zh-TW" altLang="en-US" sz="2000" b="1" dirty="0">
                <a:solidFill>
                  <a:srgbClr val="0070C0"/>
                </a:solidFill>
              </a:rPr>
              <a:t>調查	</a:t>
            </a:r>
            <a:endParaRPr lang="en-US" altLang="zh-TW" sz="2000" b="1" dirty="0">
              <a:solidFill>
                <a:srgbClr val="0070C0"/>
              </a:solidFill>
            </a:endParaRPr>
          </a:p>
          <a:p>
            <a:pPr marL="0" indent="0">
              <a:spcBef>
                <a:spcPts val="600"/>
              </a:spcBef>
              <a:buNone/>
            </a:pPr>
            <a:r>
              <a:rPr lang="zh-TW" altLang="en-US" sz="2000" b="1" dirty="0">
                <a:solidFill>
                  <a:srgbClr val="0070C0"/>
                </a:solidFill>
              </a:rPr>
              <a:t>第十一章	保護懷疑受虐待兒童多專業個案會議	</a:t>
            </a:r>
            <a:endParaRPr lang="en-US" altLang="zh-TW" sz="2000" b="1" dirty="0">
              <a:solidFill>
                <a:srgbClr val="0070C0"/>
              </a:solidFill>
            </a:endParaRPr>
          </a:p>
          <a:p>
            <a:pPr marL="0" indent="0">
              <a:spcBef>
                <a:spcPts val="600"/>
              </a:spcBef>
              <a:buNone/>
            </a:pPr>
            <a:r>
              <a:rPr lang="zh-TW" altLang="en-US" sz="2000" b="1" dirty="0">
                <a:solidFill>
                  <a:srgbClr val="00B050"/>
                </a:solidFill>
              </a:rPr>
              <a:t>第十二章	保護兒童個案的跟進服務</a:t>
            </a:r>
            <a:r>
              <a:rPr lang="zh-TW" altLang="en-US" sz="2000" b="1" dirty="0"/>
              <a:t>	</a:t>
            </a:r>
            <a:endParaRPr lang="en-US" altLang="zh-TW" sz="2000" b="1" dirty="0"/>
          </a:p>
          <a:p>
            <a:pPr marL="0" indent="0">
              <a:spcBef>
                <a:spcPts val="600"/>
              </a:spcBef>
              <a:buNone/>
            </a:pPr>
            <a:r>
              <a:rPr lang="zh-TW" altLang="en-US" sz="2000" b="1" dirty="0">
                <a:solidFill>
                  <a:srgbClr val="CC00CC"/>
                </a:solidFill>
              </a:rPr>
              <a:t>第十三章	 處理有關機構職員、照顧者及義工懷疑虐待兒童</a:t>
            </a:r>
            <a:r>
              <a:rPr lang="zh-TW" altLang="en-US" sz="2000" b="1" dirty="0"/>
              <a:t>	</a:t>
            </a:r>
            <a:endParaRPr lang="en-US" altLang="zh-TW" sz="2000" b="1" dirty="0"/>
          </a:p>
          <a:p>
            <a:pPr marL="0" indent="0">
              <a:spcBef>
                <a:spcPts val="600"/>
              </a:spcBef>
              <a:buNone/>
            </a:pPr>
            <a:endParaRPr lang="en-US" altLang="zh-TW" sz="2000" b="1" dirty="0"/>
          </a:p>
          <a:p>
            <a:pPr>
              <a:spcBef>
                <a:spcPts val="600"/>
              </a:spcBef>
            </a:pPr>
            <a:endParaRPr lang="zh-HK" altLang="en-US" sz="2000" b="1"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11</a:t>
            </a:fld>
            <a:endParaRPr lang="zh-HK" altLang="en-US"/>
          </a:p>
        </p:txBody>
      </p:sp>
    </p:spTree>
    <p:extLst>
      <p:ext uri="{BB962C8B-B14F-4D97-AF65-F5344CB8AC3E}">
        <p14:creationId xmlns:p14="http://schemas.microsoft.com/office/powerpoint/2010/main" val="2915750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556248" y="127381"/>
            <a:ext cx="4779264" cy="1325563"/>
          </a:xfrm>
        </p:spPr>
        <p:txBody>
          <a:bodyPr/>
          <a:lstStyle/>
          <a:p>
            <a:r>
              <a:rPr lang="zh-TW" altLang="en-US" b="1" dirty="0" smtClean="0"/>
              <a:t>內容</a:t>
            </a:r>
            <a:endParaRPr lang="zh-HK" altLang="en-US" b="1" dirty="0"/>
          </a:p>
        </p:txBody>
      </p:sp>
      <p:sp>
        <p:nvSpPr>
          <p:cNvPr id="4" name="內容版面配置區 3"/>
          <p:cNvSpPr>
            <a:spLocks noGrp="1"/>
          </p:cNvSpPr>
          <p:nvPr>
            <p:ph idx="1"/>
          </p:nvPr>
        </p:nvSpPr>
        <p:spPr>
          <a:xfrm>
            <a:off x="6316218" y="1280160"/>
            <a:ext cx="5641848" cy="5477256"/>
          </a:xfrm>
        </p:spPr>
        <p:txBody>
          <a:bodyPr>
            <a:noAutofit/>
          </a:bodyPr>
          <a:lstStyle/>
          <a:p>
            <a:pPr>
              <a:lnSpc>
                <a:spcPct val="100000"/>
              </a:lnSpc>
              <a:spcBef>
                <a:spcPts val="600"/>
              </a:spcBef>
            </a:pPr>
            <a:r>
              <a:rPr lang="zh-TW" altLang="en-US" sz="2000" b="1" dirty="0">
                <a:solidFill>
                  <a:srgbClr val="990033"/>
                </a:solidFill>
              </a:rPr>
              <a:t>各界別工作人員的</a:t>
            </a:r>
            <a:r>
              <a:rPr lang="zh-TW" altLang="en-US" sz="2000" b="1" dirty="0" smtClean="0">
                <a:solidFill>
                  <a:srgbClr val="990033"/>
                </a:solidFill>
              </a:rPr>
              <a:t>角色</a:t>
            </a:r>
            <a:r>
              <a:rPr lang="en-US" altLang="zh-TW" sz="2000" b="1" dirty="0" smtClean="0">
                <a:solidFill>
                  <a:srgbClr val="990033"/>
                </a:solidFill>
              </a:rPr>
              <a:t>(</a:t>
            </a:r>
            <a:r>
              <a:rPr lang="zh-TW" altLang="en-US" sz="2000" b="1" dirty="0" smtClean="0">
                <a:solidFill>
                  <a:srgbClr val="990033"/>
                </a:solidFill>
              </a:rPr>
              <a:t>附件四至十</a:t>
            </a:r>
            <a:r>
              <a:rPr lang="en-US" altLang="zh-TW" sz="2000" b="1" dirty="0" smtClean="0">
                <a:solidFill>
                  <a:srgbClr val="990033"/>
                </a:solidFill>
              </a:rPr>
              <a:t>)</a:t>
            </a:r>
            <a:endParaRPr lang="zh-HK" altLang="en-US" sz="2000" b="1" dirty="0">
              <a:solidFill>
                <a:srgbClr val="990033"/>
              </a:solidFill>
            </a:endParaRPr>
          </a:p>
          <a:p>
            <a:pPr>
              <a:lnSpc>
                <a:spcPct val="100000"/>
              </a:lnSpc>
              <a:spcBef>
                <a:spcPts val="600"/>
              </a:spcBef>
            </a:pPr>
            <a:r>
              <a:rPr lang="zh-TW" altLang="en-US" sz="2000" b="1" dirty="0" smtClean="0">
                <a:solidFill>
                  <a:srgbClr val="7030A0"/>
                </a:solidFill>
              </a:rPr>
              <a:t>有關法例</a:t>
            </a:r>
            <a:endParaRPr lang="en-US" altLang="zh-TW" sz="2000" b="1" dirty="0">
              <a:solidFill>
                <a:srgbClr val="7030A0"/>
              </a:solidFill>
            </a:endParaRPr>
          </a:p>
          <a:p>
            <a:pPr lvl="1">
              <a:lnSpc>
                <a:spcPct val="100000"/>
              </a:lnSpc>
              <a:spcBef>
                <a:spcPts val="600"/>
              </a:spcBef>
            </a:pPr>
            <a:r>
              <a:rPr lang="zh-TW" altLang="en-US" sz="1800" b="1" dirty="0">
                <a:solidFill>
                  <a:srgbClr val="7030A0"/>
                </a:solidFill>
              </a:rPr>
              <a:t>個人</a:t>
            </a:r>
            <a:r>
              <a:rPr lang="zh-TW" altLang="en-US" sz="1800" b="1" dirty="0" smtClean="0">
                <a:solidFill>
                  <a:srgbClr val="7030A0"/>
                </a:solidFill>
              </a:rPr>
              <a:t>資料</a:t>
            </a:r>
            <a:r>
              <a:rPr lang="en-US" altLang="zh-TW" sz="1800" b="1" dirty="0" smtClean="0">
                <a:solidFill>
                  <a:srgbClr val="7030A0"/>
                </a:solidFill>
              </a:rPr>
              <a:t>(</a:t>
            </a:r>
            <a:r>
              <a:rPr lang="zh-TW" altLang="en-US" sz="1800" b="1" dirty="0" smtClean="0">
                <a:solidFill>
                  <a:srgbClr val="7030A0"/>
                </a:solidFill>
              </a:rPr>
              <a:t>附件二</a:t>
            </a:r>
            <a:r>
              <a:rPr lang="en-US" altLang="zh-TW" sz="1800" b="1" dirty="0">
                <a:solidFill>
                  <a:srgbClr val="7030A0"/>
                </a:solidFill>
              </a:rPr>
              <a:t>)</a:t>
            </a:r>
          </a:p>
          <a:p>
            <a:pPr lvl="1">
              <a:lnSpc>
                <a:spcPct val="100000"/>
              </a:lnSpc>
              <a:spcBef>
                <a:spcPts val="600"/>
              </a:spcBef>
            </a:pPr>
            <a:r>
              <a:rPr lang="zh-TW" altLang="en-US" sz="1800" b="1" dirty="0" smtClean="0">
                <a:solidFill>
                  <a:srgbClr val="7030A0"/>
                </a:solidFill>
              </a:rPr>
              <a:t>刑事罪行</a:t>
            </a:r>
            <a:r>
              <a:rPr lang="en-US" altLang="zh-TW" sz="1800" b="1" dirty="0" smtClean="0">
                <a:solidFill>
                  <a:srgbClr val="7030A0"/>
                </a:solidFill>
              </a:rPr>
              <a:t>(</a:t>
            </a:r>
            <a:r>
              <a:rPr lang="zh-HK" altLang="en-US" sz="1800" b="1" dirty="0" smtClean="0">
                <a:solidFill>
                  <a:srgbClr val="7030A0"/>
                </a:solidFill>
              </a:rPr>
              <a:t>附件</a:t>
            </a:r>
            <a:r>
              <a:rPr lang="zh-TW" altLang="en-US" sz="1800" b="1" dirty="0" smtClean="0">
                <a:solidFill>
                  <a:srgbClr val="7030A0"/>
                </a:solidFill>
              </a:rPr>
              <a:t>三</a:t>
            </a:r>
            <a:r>
              <a:rPr lang="en-US" altLang="zh-TW" sz="1800" b="1" dirty="0" smtClean="0">
                <a:solidFill>
                  <a:srgbClr val="7030A0"/>
                </a:solidFill>
              </a:rPr>
              <a:t>)</a:t>
            </a:r>
          </a:p>
          <a:p>
            <a:pPr lvl="1">
              <a:lnSpc>
                <a:spcPct val="100000"/>
              </a:lnSpc>
              <a:spcBef>
                <a:spcPts val="600"/>
              </a:spcBef>
            </a:pPr>
            <a:r>
              <a:rPr lang="zh-TW" altLang="en-US" sz="1800" b="1" dirty="0" smtClean="0">
                <a:solidFill>
                  <a:srgbClr val="7030A0"/>
                </a:solidFill>
              </a:rPr>
              <a:t>保護</a:t>
            </a:r>
            <a:r>
              <a:rPr lang="zh-TW" altLang="en-US" sz="1800" b="1" dirty="0">
                <a:solidFill>
                  <a:srgbClr val="7030A0"/>
                </a:solidFill>
              </a:rPr>
              <a:t>兒童</a:t>
            </a:r>
            <a:r>
              <a:rPr lang="zh-TW" altLang="en-US" sz="1800" b="1" dirty="0" smtClean="0">
                <a:solidFill>
                  <a:srgbClr val="7030A0"/>
                </a:solidFill>
              </a:rPr>
              <a:t>工作</a:t>
            </a:r>
            <a:r>
              <a:rPr lang="en-US" altLang="zh-TW" sz="1800" b="1" dirty="0" smtClean="0">
                <a:solidFill>
                  <a:srgbClr val="7030A0"/>
                </a:solidFill>
              </a:rPr>
              <a:t>(</a:t>
            </a:r>
            <a:r>
              <a:rPr lang="zh-TW" altLang="en-US" sz="1800" b="1" dirty="0" smtClean="0">
                <a:solidFill>
                  <a:srgbClr val="7030A0"/>
                </a:solidFill>
              </a:rPr>
              <a:t>附件十五</a:t>
            </a:r>
            <a:r>
              <a:rPr lang="en-US" altLang="zh-TW" sz="1800" b="1" dirty="0" smtClean="0">
                <a:solidFill>
                  <a:srgbClr val="7030A0"/>
                </a:solidFill>
              </a:rPr>
              <a:t>)</a:t>
            </a:r>
          </a:p>
          <a:p>
            <a:pPr>
              <a:lnSpc>
                <a:spcPct val="100000"/>
              </a:lnSpc>
              <a:spcBef>
                <a:spcPts val="600"/>
              </a:spcBef>
            </a:pPr>
            <a:r>
              <a:rPr lang="zh-TW" altLang="en-US" sz="2000" b="1" dirty="0" smtClean="0">
                <a:solidFill>
                  <a:srgbClr val="0000FF"/>
                </a:solidFill>
              </a:rPr>
              <a:t>保護兒童資料系統</a:t>
            </a:r>
            <a:r>
              <a:rPr lang="en-US" altLang="zh-TW" sz="2000" b="1" dirty="0" smtClean="0">
                <a:solidFill>
                  <a:srgbClr val="0000FF"/>
                </a:solidFill>
              </a:rPr>
              <a:t>(</a:t>
            </a:r>
            <a:r>
              <a:rPr lang="zh-TW" altLang="en-US" sz="2000" b="1" dirty="0" smtClean="0">
                <a:solidFill>
                  <a:srgbClr val="0000FF"/>
                </a:solidFill>
              </a:rPr>
              <a:t>附件十四</a:t>
            </a:r>
            <a:r>
              <a:rPr lang="en-US" altLang="zh-TW" sz="2000" b="1" dirty="0" smtClean="0">
                <a:solidFill>
                  <a:srgbClr val="0000FF"/>
                </a:solidFill>
              </a:rPr>
              <a:t>)</a:t>
            </a:r>
          </a:p>
          <a:p>
            <a:pPr>
              <a:lnSpc>
                <a:spcPct val="100000"/>
              </a:lnSpc>
              <a:spcBef>
                <a:spcPts val="600"/>
              </a:spcBef>
            </a:pPr>
            <a:r>
              <a:rPr lang="zh-TW" altLang="en-US" sz="2000" b="1" dirty="0" smtClean="0">
                <a:solidFill>
                  <a:srgbClr val="CC00CC"/>
                </a:solidFill>
              </a:rPr>
              <a:t>參考資料</a:t>
            </a:r>
            <a:endParaRPr lang="en-US" altLang="zh-TW" sz="2000" b="1" dirty="0" smtClean="0">
              <a:solidFill>
                <a:srgbClr val="CC00CC"/>
              </a:solidFill>
            </a:endParaRPr>
          </a:p>
          <a:p>
            <a:pPr lvl="1">
              <a:lnSpc>
                <a:spcPct val="100000"/>
              </a:lnSpc>
              <a:spcBef>
                <a:spcPts val="600"/>
              </a:spcBef>
            </a:pPr>
            <a:r>
              <a:rPr lang="zh-TW" altLang="en-US" sz="1800" b="1" dirty="0" smtClean="0">
                <a:solidFill>
                  <a:srgbClr val="CC00CC"/>
                </a:solidFill>
              </a:rPr>
              <a:t>有較大機會發生虐兒問題的家庭</a:t>
            </a:r>
            <a:r>
              <a:rPr lang="en-US" altLang="zh-TW" sz="1800" b="1" dirty="0" smtClean="0">
                <a:solidFill>
                  <a:srgbClr val="CC00CC"/>
                </a:solidFill>
              </a:rPr>
              <a:t>(</a:t>
            </a:r>
            <a:r>
              <a:rPr lang="zh-TW" altLang="en-US" sz="1800" b="1" dirty="0" smtClean="0">
                <a:solidFill>
                  <a:srgbClr val="CC00CC"/>
                </a:solidFill>
              </a:rPr>
              <a:t>附件一</a:t>
            </a:r>
            <a:r>
              <a:rPr lang="en-US" altLang="zh-TW" sz="1800" b="1" dirty="0" smtClean="0">
                <a:solidFill>
                  <a:srgbClr val="CC00CC"/>
                </a:solidFill>
              </a:rPr>
              <a:t>)</a:t>
            </a:r>
          </a:p>
          <a:p>
            <a:pPr lvl="1">
              <a:lnSpc>
                <a:spcPct val="100000"/>
              </a:lnSpc>
              <a:spcBef>
                <a:spcPts val="600"/>
              </a:spcBef>
            </a:pPr>
            <a:r>
              <a:rPr lang="zh-TW" altLang="en-US" sz="1800" b="1" dirty="0" smtClean="0">
                <a:solidFill>
                  <a:srgbClr val="CC00CC"/>
                </a:solidFill>
              </a:rPr>
              <a:t>處理技巧及注意事項</a:t>
            </a:r>
            <a:r>
              <a:rPr lang="en-US" altLang="zh-TW" sz="1800" b="1" dirty="0" smtClean="0">
                <a:solidFill>
                  <a:srgbClr val="CC00CC"/>
                </a:solidFill>
              </a:rPr>
              <a:t>(</a:t>
            </a:r>
            <a:r>
              <a:rPr lang="zh-TW" altLang="en-US" sz="1800" b="1" dirty="0" smtClean="0">
                <a:solidFill>
                  <a:srgbClr val="CC00CC"/>
                </a:solidFill>
              </a:rPr>
              <a:t>附件十一至十三</a:t>
            </a:r>
            <a:r>
              <a:rPr lang="en-US" altLang="zh-TW" sz="1800" b="1" dirty="0" smtClean="0">
                <a:solidFill>
                  <a:srgbClr val="CC00CC"/>
                </a:solidFill>
              </a:rPr>
              <a:t>)</a:t>
            </a:r>
            <a:endParaRPr lang="en-US" altLang="zh-TW" sz="1800" b="1" dirty="0">
              <a:solidFill>
                <a:srgbClr val="CC00CC"/>
              </a:solidFill>
            </a:endParaRPr>
          </a:p>
          <a:p>
            <a:pPr lvl="1">
              <a:lnSpc>
                <a:spcPct val="100000"/>
              </a:lnSpc>
              <a:spcBef>
                <a:spcPts val="600"/>
              </a:spcBef>
            </a:pPr>
            <a:r>
              <a:rPr lang="zh-TW" altLang="en-US" sz="1800" b="1" dirty="0" smtClean="0">
                <a:solidFill>
                  <a:srgbClr val="CC00CC"/>
                </a:solidFill>
              </a:rPr>
              <a:t>評估模式</a:t>
            </a:r>
            <a:r>
              <a:rPr lang="en-US" altLang="zh-TW" sz="1800" b="1" dirty="0" smtClean="0">
                <a:solidFill>
                  <a:srgbClr val="CC00CC"/>
                </a:solidFill>
              </a:rPr>
              <a:t>(</a:t>
            </a:r>
            <a:r>
              <a:rPr lang="zh-TW" altLang="en-US" sz="1800" b="1" dirty="0" smtClean="0">
                <a:solidFill>
                  <a:srgbClr val="CC00CC"/>
                </a:solidFill>
              </a:rPr>
              <a:t>附件十六至十八</a:t>
            </a:r>
            <a:r>
              <a:rPr lang="en-US" altLang="zh-TW" sz="1800" b="1" dirty="0" smtClean="0">
                <a:solidFill>
                  <a:srgbClr val="CC00CC"/>
                </a:solidFill>
              </a:rPr>
              <a:t>)</a:t>
            </a:r>
          </a:p>
          <a:p>
            <a:pPr lvl="1">
              <a:lnSpc>
                <a:spcPct val="100000"/>
              </a:lnSpc>
              <a:spcBef>
                <a:spcPts val="600"/>
              </a:spcBef>
            </a:pPr>
            <a:r>
              <a:rPr lang="zh-TW" altLang="en-US" sz="1800" b="1" dirty="0" smtClean="0">
                <a:solidFill>
                  <a:srgbClr val="CC00CC"/>
                </a:solidFill>
              </a:rPr>
              <a:t>多專業會議主席手冊</a:t>
            </a:r>
            <a:r>
              <a:rPr lang="en-US" altLang="zh-TW" sz="1800" b="1" dirty="0" smtClean="0">
                <a:solidFill>
                  <a:srgbClr val="CC00CC"/>
                </a:solidFill>
              </a:rPr>
              <a:t>(</a:t>
            </a:r>
            <a:r>
              <a:rPr lang="zh-TW" altLang="en-US" sz="1800" b="1" dirty="0" smtClean="0">
                <a:solidFill>
                  <a:srgbClr val="CC00CC"/>
                </a:solidFill>
              </a:rPr>
              <a:t>附件十九</a:t>
            </a:r>
            <a:r>
              <a:rPr lang="en-US" altLang="zh-TW" sz="1800" b="1" dirty="0" smtClean="0">
                <a:solidFill>
                  <a:srgbClr val="CC00CC"/>
                </a:solidFill>
              </a:rPr>
              <a:t>)</a:t>
            </a:r>
          </a:p>
          <a:p>
            <a:pPr>
              <a:lnSpc>
                <a:spcPct val="100000"/>
              </a:lnSpc>
              <a:spcBef>
                <a:spcPts val="600"/>
              </a:spcBef>
            </a:pPr>
            <a:r>
              <a:rPr lang="zh-TW" altLang="en-US" sz="2000" b="1" dirty="0" smtClean="0">
                <a:solidFill>
                  <a:srgbClr val="C00000"/>
                </a:solidFill>
              </a:rPr>
              <a:t>有關支援服務</a:t>
            </a:r>
            <a:endParaRPr lang="en-US" altLang="zh-TW" sz="2000" b="1" dirty="0" smtClean="0">
              <a:solidFill>
                <a:srgbClr val="C00000"/>
              </a:solidFill>
            </a:endParaRPr>
          </a:p>
          <a:p>
            <a:pPr lvl="1">
              <a:lnSpc>
                <a:spcPct val="100000"/>
              </a:lnSpc>
              <a:spcBef>
                <a:spcPts val="600"/>
              </a:spcBef>
            </a:pPr>
            <a:r>
              <a:rPr lang="zh-TW" altLang="en-US" sz="1800" b="1" dirty="0" smtClean="0">
                <a:solidFill>
                  <a:srgbClr val="C00000"/>
                </a:solidFill>
              </a:rPr>
              <a:t>支援證人服務</a:t>
            </a:r>
            <a:r>
              <a:rPr lang="en-US" altLang="zh-TW" sz="1800" b="1" dirty="0" smtClean="0">
                <a:solidFill>
                  <a:srgbClr val="C00000"/>
                </a:solidFill>
              </a:rPr>
              <a:t>(</a:t>
            </a:r>
            <a:r>
              <a:rPr lang="zh-TW" altLang="en-US" sz="1800" b="1" dirty="0" smtClean="0">
                <a:solidFill>
                  <a:srgbClr val="C00000"/>
                </a:solidFill>
              </a:rPr>
              <a:t>附件二十</a:t>
            </a:r>
            <a:r>
              <a:rPr lang="en-US" altLang="zh-TW" sz="1800" b="1" dirty="0" smtClean="0">
                <a:solidFill>
                  <a:srgbClr val="C00000"/>
                </a:solidFill>
              </a:rPr>
              <a:t>)</a:t>
            </a:r>
          </a:p>
          <a:p>
            <a:pPr lvl="1">
              <a:lnSpc>
                <a:spcPct val="100000"/>
              </a:lnSpc>
              <a:spcBef>
                <a:spcPts val="600"/>
              </a:spcBef>
            </a:pPr>
            <a:r>
              <a:rPr lang="zh-TW" altLang="en-US" sz="1800" b="1" dirty="0">
                <a:solidFill>
                  <a:srgbClr val="C00000"/>
                </a:solidFill>
              </a:rPr>
              <a:t>審訊前</a:t>
            </a:r>
            <a:r>
              <a:rPr lang="zh-TW" altLang="en-US" sz="1800" b="1" dirty="0" smtClean="0">
                <a:solidFill>
                  <a:srgbClr val="C00000"/>
                </a:solidFill>
              </a:rPr>
              <a:t>／受虐</a:t>
            </a:r>
            <a:r>
              <a:rPr lang="zh-TW" altLang="en-US" sz="1800" b="1" dirty="0">
                <a:solidFill>
                  <a:srgbClr val="C00000"/>
                </a:solidFill>
              </a:rPr>
              <a:t>後輔導</a:t>
            </a:r>
            <a:r>
              <a:rPr lang="zh-TW" altLang="en-US" sz="1800" b="1" dirty="0" smtClean="0">
                <a:solidFill>
                  <a:srgbClr val="C00000"/>
                </a:solidFill>
              </a:rPr>
              <a:t>／治療服務</a:t>
            </a:r>
            <a:r>
              <a:rPr lang="en-US" altLang="zh-TW" sz="1800" b="1" dirty="0">
                <a:solidFill>
                  <a:srgbClr val="C00000"/>
                </a:solidFill>
              </a:rPr>
              <a:t>(</a:t>
            </a:r>
            <a:r>
              <a:rPr lang="zh-TW" altLang="en-US" sz="1800" b="1" dirty="0">
                <a:solidFill>
                  <a:srgbClr val="C00000"/>
                </a:solidFill>
              </a:rPr>
              <a:t>附件</a:t>
            </a:r>
            <a:r>
              <a:rPr lang="zh-TW" altLang="en-US" sz="1800" b="1" dirty="0" smtClean="0">
                <a:solidFill>
                  <a:srgbClr val="C00000"/>
                </a:solidFill>
              </a:rPr>
              <a:t>二十一</a:t>
            </a:r>
            <a:r>
              <a:rPr lang="en-US" altLang="zh-TW" sz="1800" b="1" dirty="0" smtClean="0">
                <a:solidFill>
                  <a:srgbClr val="C00000"/>
                </a:solidFill>
              </a:rPr>
              <a:t>)</a:t>
            </a:r>
            <a:endParaRPr lang="en-US" altLang="zh-TW" sz="1800" b="1" dirty="0">
              <a:solidFill>
                <a:srgbClr val="C00000"/>
              </a:solidFill>
            </a:endParaRPr>
          </a:p>
          <a:p>
            <a:pPr lvl="1">
              <a:lnSpc>
                <a:spcPct val="100000"/>
              </a:lnSpc>
              <a:spcBef>
                <a:spcPts val="600"/>
              </a:spcBef>
            </a:pPr>
            <a:endParaRPr lang="en-US" altLang="zh-TW" sz="1800" b="1" dirty="0" smtClean="0"/>
          </a:p>
        </p:txBody>
      </p:sp>
      <p:sp>
        <p:nvSpPr>
          <p:cNvPr id="2" name="頁尾版面配置區 1"/>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12</a:t>
            </a:fld>
            <a:endParaRPr lang="zh-HK"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865" y="285750"/>
            <a:ext cx="4474759" cy="6332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1356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sz="4400" b="1" spc="100" dirty="0" smtClean="0">
                <a:solidFill>
                  <a:srgbClr val="0000FF"/>
                </a:solidFill>
              </a:rPr>
              <a:t>目的</a:t>
            </a:r>
            <a:r>
              <a:rPr lang="zh-TW" altLang="en-US" sz="4400" b="1" spc="100" dirty="0">
                <a:solidFill>
                  <a:srgbClr val="0000FF"/>
                </a:solidFill>
              </a:rPr>
              <a:t>、信念和</a:t>
            </a:r>
            <a:r>
              <a:rPr lang="zh-TW" altLang="en-US" sz="4400" b="1" spc="100" dirty="0" smtClean="0">
                <a:solidFill>
                  <a:srgbClr val="0000FF"/>
                </a:solidFill>
              </a:rPr>
              <a:t>原則</a:t>
            </a:r>
            <a:r>
              <a:rPr lang="zh-TW" altLang="en-US" sz="4400" b="1" dirty="0">
                <a:solidFill>
                  <a:srgbClr val="0000FF"/>
                </a:solidFill>
              </a:rPr>
              <a:t>（第一</a:t>
            </a:r>
            <a:r>
              <a:rPr lang="zh-TW" altLang="en-US" sz="4400" b="1" dirty="0" smtClean="0">
                <a:solidFill>
                  <a:srgbClr val="0000FF"/>
                </a:solidFill>
              </a:rPr>
              <a:t>章）</a:t>
            </a:r>
            <a:r>
              <a:rPr lang="en-US" altLang="zh-TW" sz="4400" b="1" spc="100" dirty="0" smtClean="0">
                <a:solidFill>
                  <a:srgbClr val="0000FF"/>
                </a:solidFill>
              </a:rPr>
              <a:t/>
            </a:r>
            <a:br>
              <a:rPr lang="en-US" altLang="zh-TW" sz="4400" b="1" spc="100" dirty="0" smtClean="0">
                <a:solidFill>
                  <a:srgbClr val="0000FF"/>
                </a:solidFill>
              </a:rPr>
            </a:br>
            <a:r>
              <a:rPr lang="en-US" altLang="zh-TW" sz="4400" b="1" spc="100" dirty="0">
                <a:solidFill>
                  <a:srgbClr val="0000FF"/>
                </a:solidFill>
              </a:rPr>
              <a:t/>
            </a:r>
            <a:br>
              <a:rPr lang="en-US" altLang="zh-TW" sz="4400" b="1" spc="100" dirty="0">
                <a:solidFill>
                  <a:srgbClr val="0000FF"/>
                </a:solidFill>
              </a:rPr>
            </a:br>
            <a:r>
              <a:rPr lang="zh-TW" altLang="en-US" sz="4000" b="1" dirty="0">
                <a:solidFill>
                  <a:srgbClr val="0000FF"/>
                </a:solidFill>
              </a:rPr>
              <a:t>（</a:t>
            </a:r>
            <a:r>
              <a:rPr lang="zh-TW" altLang="en-US" sz="4000" b="1" spc="100" dirty="0" smtClean="0">
                <a:solidFill>
                  <a:srgbClr val="0000FF"/>
                </a:solidFill>
              </a:rPr>
              <a:t>必須</a:t>
            </a:r>
            <a:r>
              <a:rPr lang="zh-TW" altLang="en-US" sz="4000" b="1" spc="100" dirty="0">
                <a:solidFill>
                  <a:srgbClr val="0000FF"/>
                </a:solidFill>
              </a:rPr>
              <a:t>先</a:t>
            </a:r>
            <a:r>
              <a:rPr lang="zh-TW" altLang="en-US" sz="4000" b="1" spc="100" dirty="0" smtClean="0">
                <a:solidFill>
                  <a:srgbClr val="0000FF"/>
                </a:solidFill>
              </a:rPr>
              <a:t>閱讀</a:t>
            </a:r>
            <a:r>
              <a:rPr lang="zh-TW" altLang="en-US" sz="4000" b="1" dirty="0">
                <a:solidFill>
                  <a:srgbClr val="0000FF"/>
                </a:solidFill>
              </a:rPr>
              <a:t>）</a:t>
            </a:r>
            <a:endParaRPr lang="zh-HK" altLang="en-US" sz="4000" b="1" spc="100" dirty="0">
              <a:solidFill>
                <a:srgbClr val="0000FF"/>
              </a:solidFill>
            </a:endParaRPr>
          </a:p>
        </p:txBody>
      </p:sp>
      <p:sp>
        <p:nvSpPr>
          <p:cNvPr id="8" name="文字版面配置區 7"/>
          <p:cNvSpPr>
            <a:spLocks noGrp="1"/>
          </p:cNvSpPr>
          <p:nvPr>
            <p:ph type="body" idx="1"/>
          </p:nvPr>
        </p:nvSpPr>
        <p:spPr/>
        <p:txBody>
          <a:bodyPr/>
          <a:lstStyle/>
          <a:p>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13</a:t>
            </a:fld>
            <a:endParaRPr lang="en-US" altLang="zh-HK"/>
          </a:p>
        </p:txBody>
      </p:sp>
    </p:spTree>
    <p:extLst>
      <p:ext uri="{BB962C8B-B14F-4D97-AF65-F5344CB8AC3E}">
        <p14:creationId xmlns:p14="http://schemas.microsoft.com/office/powerpoint/2010/main" val="298678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92697"/>
            <a:ext cx="8229600" cy="4525963"/>
          </a:xfrm>
        </p:spPr>
        <p:txBody>
          <a:bodyPr/>
          <a:lstStyle/>
          <a:p>
            <a:r>
              <a:rPr lang="zh-TW" altLang="en-US" spc="100" dirty="0"/>
              <a:t>要有效保護兒童，應以「多專業合作」的</a:t>
            </a:r>
            <a:r>
              <a:rPr lang="zh-TW" altLang="en-US" spc="100" dirty="0" smtClean="0"/>
              <a:t>模式進行</a:t>
            </a:r>
            <a:endParaRPr lang="en-US" altLang="zh-TW" spc="100" dirty="0" smtClean="0"/>
          </a:p>
          <a:p>
            <a:endParaRPr lang="en-US" altLang="zh-HK" spc="100" dirty="0"/>
          </a:p>
          <a:p>
            <a:endParaRPr lang="zh-HK" altLang="en-US" spc="100"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14</a:t>
            </a:fld>
            <a:endParaRPr lang="en-US" altLang="zh-HK"/>
          </a:p>
        </p:txBody>
      </p:sp>
      <p:graphicFrame>
        <p:nvGraphicFramePr>
          <p:cNvPr id="7" name="資料庫圖表 6"/>
          <p:cNvGraphicFramePr/>
          <p:nvPr>
            <p:extLst>
              <p:ext uri="{D42A27DB-BD31-4B8C-83A1-F6EECF244321}">
                <p14:modId xmlns:p14="http://schemas.microsoft.com/office/powerpoint/2010/main" val="1793160409"/>
              </p:ext>
            </p:extLst>
          </p:nvPr>
        </p:nvGraphicFramePr>
        <p:xfrm>
          <a:off x="2419350" y="1916832"/>
          <a:ext cx="672040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41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1651565" y="1078992"/>
            <a:ext cx="8721432" cy="5097971"/>
          </a:xfrm>
          <a:prstGeom prst="rect">
            <a:avLst/>
          </a:prstGeom>
        </p:spPr>
      </p:pic>
      <p:sp>
        <p:nvSpPr>
          <p:cNvPr id="3" name="頁尾版面配置區 2"/>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15</a:t>
            </a:fld>
            <a:endParaRPr lang="zh-HK" altLang="en-US"/>
          </a:p>
        </p:txBody>
      </p:sp>
    </p:spTree>
    <p:extLst>
      <p:ext uri="{BB962C8B-B14F-4D97-AF65-F5344CB8AC3E}">
        <p14:creationId xmlns:p14="http://schemas.microsoft.com/office/powerpoint/2010/main" val="2421324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44624"/>
            <a:ext cx="8229600" cy="1143000"/>
          </a:xfrm>
        </p:spPr>
        <p:txBody>
          <a:bodyPr/>
          <a:lstStyle/>
          <a:p>
            <a:pPr algn="ctr"/>
            <a:r>
              <a:rPr lang="zh-TW" altLang="en-US" b="1" spc="100" dirty="0"/>
              <a:t>保障兒童</a:t>
            </a:r>
            <a:r>
              <a:rPr lang="zh-TW" altLang="en-US" b="1" u="sng" spc="100" dirty="0">
                <a:solidFill>
                  <a:srgbClr val="FF0000"/>
                </a:solidFill>
              </a:rPr>
              <a:t>安全</a:t>
            </a:r>
            <a:r>
              <a:rPr lang="zh-TW" altLang="en-US" b="1" spc="100" dirty="0"/>
              <a:t>的</a:t>
            </a:r>
            <a:r>
              <a:rPr lang="zh-TW" altLang="en-US" b="1" spc="100" dirty="0" smtClean="0"/>
              <a:t>策略</a:t>
            </a:r>
            <a:endParaRPr lang="zh-HK" altLang="en-US" b="1" spc="1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711546024"/>
              </p:ext>
            </p:extLst>
          </p:nvPr>
        </p:nvGraphicFramePr>
        <p:xfrm>
          <a:off x="1828800" y="1216496"/>
          <a:ext cx="8839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頁尾版面配置區 2"/>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16</a:t>
            </a:fld>
            <a:endParaRPr lang="en-US" altLang="zh-HK" dirty="0"/>
          </a:p>
        </p:txBody>
      </p:sp>
    </p:spTree>
    <p:extLst>
      <p:ext uri="{BB962C8B-B14F-4D97-AF65-F5344CB8AC3E}">
        <p14:creationId xmlns:p14="http://schemas.microsoft.com/office/powerpoint/2010/main" val="129945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60648"/>
            <a:ext cx="8579296" cy="1143000"/>
          </a:xfrm>
        </p:spPr>
        <p:txBody>
          <a:bodyPr/>
          <a:lstStyle/>
          <a:p>
            <a:pPr lvl="0" algn="ctr"/>
            <a:r>
              <a:rPr lang="zh-TW" altLang="en-US" b="1" dirty="0" smtClean="0">
                <a:solidFill>
                  <a:sysClr val="windowText" lastClr="000000"/>
                </a:solidFill>
                <a:latin typeface="+mj-ea"/>
              </a:rPr>
              <a:t>各界別應繼續加強</a:t>
            </a:r>
            <a:r>
              <a:rPr lang="zh-TW" altLang="en-US" b="1" dirty="0" smtClean="0">
                <a:solidFill>
                  <a:srgbClr val="00B050"/>
                </a:solidFill>
                <a:latin typeface="+mj-ea"/>
              </a:rPr>
              <a:t>第二層</a:t>
            </a:r>
            <a:r>
              <a:rPr lang="zh-TW" altLang="en-US" b="1" dirty="0" smtClean="0">
                <a:solidFill>
                  <a:sysClr val="windowText" lastClr="000000"/>
                </a:solidFill>
                <a:latin typeface="+mj-ea"/>
              </a:rPr>
              <a:t>策略</a:t>
            </a:r>
            <a:endParaRPr lang="en-GB" altLang="zh-HK" b="1" dirty="0">
              <a:solidFill>
                <a:sysClr val="windowText" lastClr="000000"/>
              </a:solidFill>
              <a:latin typeface="+mj-ea"/>
            </a:endParaRP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324503809"/>
              </p:ext>
            </p:extLst>
          </p:nvPr>
        </p:nvGraphicFramePr>
        <p:xfrm>
          <a:off x="1981200" y="1651379"/>
          <a:ext cx="8759588" cy="4474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17</a:t>
            </a:fld>
            <a:endParaRPr lang="en-US" altLang="zh-HK"/>
          </a:p>
        </p:txBody>
      </p:sp>
    </p:spTree>
    <p:extLst>
      <p:ext uri="{BB962C8B-B14F-4D97-AF65-F5344CB8AC3E}">
        <p14:creationId xmlns:p14="http://schemas.microsoft.com/office/powerpoint/2010/main" val="318171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03591060"/>
              </p:ext>
            </p:extLst>
          </p:nvPr>
        </p:nvGraphicFramePr>
        <p:xfrm>
          <a:off x="1296536" y="423081"/>
          <a:ext cx="10057263" cy="5753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頁尾版面配置區 1"/>
          <p:cNvSpPr>
            <a:spLocks noGrp="1"/>
          </p:cNvSpPr>
          <p:nvPr>
            <p:ph type="ftr" sz="quarter" idx="11"/>
          </p:nvPr>
        </p:nvSpPr>
        <p:spPr/>
        <p:txBody>
          <a:bodyPr/>
          <a:lstStyle/>
          <a:p>
            <a:endParaRPr lang="zh-HK" altLang="en-US"/>
          </a:p>
        </p:txBody>
      </p:sp>
      <p:sp>
        <p:nvSpPr>
          <p:cNvPr id="3" name="投影片編號版面配置區 2"/>
          <p:cNvSpPr>
            <a:spLocks noGrp="1"/>
          </p:cNvSpPr>
          <p:nvPr>
            <p:ph type="sldNum" sz="quarter" idx="12"/>
          </p:nvPr>
        </p:nvSpPr>
        <p:spPr/>
        <p:txBody>
          <a:bodyPr/>
          <a:lstStyle/>
          <a:p>
            <a:fld id="{5CF1D34D-2F1D-456C-B736-75423CB58311}" type="slidenum">
              <a:rPr lang="zh-HK" altLang="en-US" smtClean="0"/>
              <a:t>18</a:t>
            </a:fld>
            <a:endParaRPr lang="zh-HK" altLang="en-US"/>
          </a:p>
        </p:txBody>
      </p:sp>
    </p:spTree>
    <p:extLst>
      <p:ext uri="{BB962C8B-B14F-4D97-AF65-F5344CB8AC3E}">
        <p14:creationId xmlns:p14="http://schemas.microsoft.com/office/powerpoint/2010/main" val="3891887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spc="100" dirty="0" smtClean="0"/>
              <a:t>保護兒童工作的</a:t>
            </a:r>
            <a:r>
              <a:rPr lang="zh-HK" altLang="en-US" b="1" spc="100" dirty="0" smtClean="0">
                <a:solidFill>
                  <a:srgbClr val="0000FF"/>
                </a:solidFill>
              </a:rPr>
              <a:t>原則</a:t>
            </a:r>
            <a:endParaRPr lang="zh-HK" altLang="en-US" b="1" spc="100" dirty="0">
              <a:solidFill>
                <a:srgbClr val="0000FF"/>
              </a:solidFill>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745267272"/>
              </p:ext>
            </p:extLst>
          </p:nvPr>
        </p:nvGraphicFramePr>
        <p:xfrm>
          <a:off x="188595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19</a:t>
            </a:fld>
            <a:endParaRPr lang="en-US" altLang="zh-HK"/>
          </a:p>
        </p:txBody>
      </p:sp>
    </p:spTree>
    <p:extLst>
      <p:ext uri="{BB962C8B-B14F-4D97-AF65-F5344CB8AC3E}">
        <p14:creationId xmlns:p14="http://schemas.microsoft.com/office/powerpoint/2010/main" val="360115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ctrTitle"/>
          </p:nvPr>
        </p:nvSpPr>
        <p:spPr>
          <a:xfrm>
            <a:off x="527382" y="1196752"/>
            <a:ext cx="11425269" cy="3048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spcBef>
                <a:spcPts val="1800"/>
              </a:spcBef>
              <a:spcAft>
                <a:spcPts val="600"/>
              </a:spcAft>
            </a:pPr>
            <a:r>
              <a:rPr lang="en-US" altLang="zh-TW" sz="4000" b="1" dirty="0" smtClean="0">
                <a:solidFill>
                  <a:schemeClr val="tx1"/>
                </a:solidFill>
              </a:rPr>
              <a:t/>
            </a:r>
            <a:br>
              <a:rPr lang="en-US" altLang="zh-TW" sz="4000" b="1" dirty="0" smtClean="0">
                <a:solidFill>
                  <a:schemeClr val="tx1"/>
                </a:solidFill>
              </a:rPr>
            </a:br>
            <a:r>
              <a:rPr lang="zh-TW" altLang="en-US" sz="4000" b="1" dirty="0" smtClean="0">
                <a:solidFill>
                  <a:schemeClr val="tx1"/>
                </a:solidFill>
              </a:rPr>
              <a:t>檢討</a:t>
            </a:r>
            <a:r>
              <a:rPr lang="en-GB" altLang="zh-TW" sz="4000" b="1" dirty="0" smtClean="0">
                <a:solidFill>
                  <a:schemeClr val="tx1"/>
                </a:solidFill>
              </a:rPr>
              <a:t/>
            </a:r>
            <a:br>
              <a:rPr lang="en-GB" altLang="zh-TW" sz="4000" b="1" dirty="0" smtClean="0">
                <a:solidFill>
                  <a:schemeClr val="tx1"/>
                </a:solidFill>
              </a:rPr>
            </a:br>
            <a:r>
              <a:rPr lang="en-US" altLang="zh-TW" sz="4000" b="1" dirty="0" smtClean="0"/>
              <a:t>《</a:t>
            </a:r>
            <a:r>
              <a:rPr lang="zh-TW" altLang="en-US" sz="4000" b="1" dirty="0" smtClean="0">
                <a:solidFill>
                  <a:schemeClr val="tx1"/>
                </a:solidFill>
              </a:rPr>
              <a:t>處理</a:t>
            </a:r>
            <a:r>
              <a:rPr lang="zh-TW" altLang="en-US" sz="4000" b="1" dirty="0">
                <a:solidFill>
                  <a:schemeClr val="tx1"/>
                </a:solidFill>
              </a:rPr>
              <a:t>虐待兒童個案程序</a:t>
            </a:r>
            <a:r>
              <a:rPr lang="zh-TW" altLang="en-US" sz="4000" b="1" dirty="0" smtClean="0">
                <a:solidFill>
                  <a:schemeClr val="tx1"/>
                </a:solidFill>
              </a:rPr>
              <a:t>指引</a:t>
            </a:r>
            <a:r>
              <a:rPr lang="en-US" altLang="zh-TW" sz="4000" b="1" dirty="0" smtClean="0"/>
              <a:t>》</a:t>
            </a:r>
            <a:r>
              <a:rPr lang="en-US" altLang="zh-TW" sz="4000" b="1" dirty="0" smtClean="0">
                <a:solidFill>
                  <a:schemeClr val="tx1"/>
                </a:solidFill>
              </a:rPr>
              <a:t/>
            </a:r>
            <a:br>
              <a:rPr lang="en-US" altLang="zh-TW" sz="4000" b="1" dirty="0" smtClean="0">
                <a:solidFill>
                  <a:schemeClr val="tx1"/>
                </a:solidFill>
              </a:rPr>
            </a:br>
            <a:endParaRPr lang="zh-TW" altLang="en-US" sz="2800" b="1" dirty="0">
              <a:solidFill>
                <a:schemeClr val="tx1"/>
              </a:solidFill>
            </a:endParaRPr>
          </a:p>
        </p:txBody>
      </p:sp>
      <p:sp>
        <p:nvSpPr>
          <p:cNvPr id="2053" name="Rectangle 3"/>
          <p:cNvSpPr>
            <a:spLocks noGrp="1" noChangeArrowheads="1"/>
          </p:cNvSpPr>
          <p:nvPr>
            <p:ph type="subTitle" idx="1"/>
          </p:nvPr>
        </p:nvSpPr>
        <p:spPr>
          <a:xfrm>
            <a:off x="1583499" y="4509120"/>
            <a:ext cx="9313333" cy="1872208"/>
          </a:xfrm>
        </p:spPr>
        <p:txBody>
          <a:bodyPr/>
          <a:lstStyle/>
          <a:p>
            <a:pPr eaLnBrk="1" hangingPunct="1"/>
            <a:endParaRPr lang="en-US" altLang="zh-TW" sz="2800" b="1" dirty="0" smtClean="0"/>
          </a:p>
          <a:p>
            <a:r>
              <a:rPr lang="zh-HK" altLang="en-US" sz="2800" b="1" dirty="0" smtClean="0"/>
              <a:t>	</a:t>
            </a:r>
          </a:p>
          <a:p>
            <a:pPr eaLnBrk="1" hangingPunct="1"/>
            <a:endParaRPr lang="en-US" altLang="zh-TW" sz="2800" b="1" dirty="0" smtClean="0">
              <a:solidFill>
                <a:schemeClr val="accent2"/>
              </a:solidFill>
            </a:endParaRPr>
          </a:p>
        </p:txBody>
      </p:sp>
      <p:sp>
        <p:nvSpPr>
          <p:cNvPr id="2" name="頁尾版面配置區 1"/>
          <p:cNvSpPr>
            <a:spLocks noGrp="1"/>
          </p:cNvSpPr>
          <p:nvPr>
            <p:ph type="ftr" sz="quarter" idx="11"/>
          </p:nvPr>
        </p:nvSpPr>
        <p:spPr/>
        <p:txBody>
          <a:bodyPr/>
          <a:lstStyle/>
          <a:p>
            <a:endParaRPr lang="zh-HK" altLang="en-US"/>
          </a:p>
        </p:txBody>
      </p:sp>
      <p:sp>
        <p:nvSpPr>
          <p:cNvPr id="3" name="投影片編號版面配置區 2"/>
          <p:cNvSpPr>
            <a:spLocks noGrp="1"/>
          </p:cNvSpPr>
          <p:nvPr>
            <p:ph type="sldNum" sz="quarter" idx="12"/>
          </p:nvPr>
        </p:nvSpPr>
        <p:spPr/>
        <p:txBody>
          <a:bodyPr/>
          <a:lstStyle/>
          <a:p>
            <a:fld id="{5CF1D34D-2F1D-456C-B736-75423CB58311}" type="slidenum">
              <a:rPr lang="zh-HK" altLang="en-US" smtClean="0"/>
              <a:t>2</a:t>
            </a:fld>
            <a:endParaRPr lang="zh-HK" altLang="en-US"/>
          </a:p>
        </p:txBody>
      </p:sp>
    </p:spTree>
    <p:extLst>
      <p:ext uri="{BB962C8B-B14F-4D97-AF65-F5344CB8AC3E}">
        <p14:creationId xmlns:p14="http://schemas.microsoft.com/office/powerpoint/2010/main" val="4232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28750" y="2011680"/>
            <a:ext cx="9925050" cy="4293583"/>
          </a:xfrm>
        </p:spPr>
        <p:txBody>
          <a:bodyPr>
            <a:normAutofit/>
          </a:bodyPr>
          <a:lstStyle/>
          <a:p>
            <a:pPr>
              <a:lnSpc>
                <a:spcPct val="120000"/>
              </a:lnSpc>
            </a:pPr>
            <a:r>
              <a:rPr lang="zh-TW" altLang="en-US" b="1" dirty="0" smtClean="0">
                <a:solidFill>
                  <a:srgbClr val="FF0000"/>
                </a:solidFill>
              </a:rPr>
              <a:t>兒童</a:t>
            </a:r>
            <a:r>
              <a:rPr lang="zh-TW" altLang="en-US" b="1" dirty="0">
                <a:solidFill>
                  <a:srgbClr val="FF0000"/>
                </a:solidFill>
              </a:rPr>
              <a:t>的最佳利益比起父母的權利，以及對懷疑傷害兒童的人採取刑事檢控更加重要</a:t>
            </a:r>
            <a:endParaRPr lang="en-US" altLang="zh-TW" b="1" dirty="0">
              <a:solidFill>
                <a:srgbClr val="FF0000"/>
              </a:solidFill>
            </a:endParaRPr>
          </a:p>
          <a:p>
            <a:pPr>
              <a:lnSpc>
                <a:spcPct val="120000"/>
              </a:lnSpc>
            </a:pPr>
            <a:r>
              <a:rPr lang="zh-TW" altLang="en-US" b="1" dirty="0" smtClean="0">
                <a:solidFill>
                  <a:srgbClr val="0000FF"/>
                </a:solidFill>
              </a:rPr>
              <a:t>全面</a:t>
            </a:r>
            <a:r>
              <a:rPr lang="zh-TW" altLang="en-US" b="1" dirty="0">
                <a:solidFill>
                  <a:srgbClr val="0000FF"/>
                </a:solidFill>
              </a:rPr>
              <a:t>考慮</a:t>
            </a:r>
            <a:r>
              <a:rPr lang="zh-TW" altLang="en-US" dirty="0">
                <a:latin typeface="Times New Roman" panose="02020603050405020304" pitchFamily="18" charset="0"/>
                <a:cs typeface="Times New Roman" panose="02020603050405020304" pitchFamily="18" charset="0"/>
              </a:rPr>
              <a:t>兒童的家庭情況、性別、年齡、發展階段、種族、文化、宗教等因素</a:t>
            </a:r>
            <a:endParaRPr lang="en-US" altLang="zh-TW" dirty="0">
              <a:latin typeface="Times New Roman" panose="02020603050405020304" pitchFamily="18" charset="0"/>
              <a:cs typeface="Times New Roman" panose="02020603050405020304" pitchFamily="18" charset="0"/>
            </a:endParaRPr>
          </a:p>
          <a:p>
            <a:pPr>
              <a:lnSpc>
                <a:spcPct val="100000"/>
              </a:lnSpc>
            </a:pPr>
            <a:r>
              <a:rPr lang="zh-TW" altLang="en-US" dirty="0" smtClean="0"/>
              <a:t>在</a:t>
            </a:r>
            <a:r>
              <a:rPr lang="zh-TW" altLang="en-US" b="1" dirty="0">
                <a:solidFill>
                  <a:srgbClr val="FF0000"/>
                </a:solidFill>
              </a:rPr>
              <a:t>評估</a:t>
            </a:r>
            <a:r>
              <a:rPr lang="zh-TW" altLang="en-US" dirty="0"/>
              <a:t>兒童日後受傷害的</a:t>
            </a:r>
            <a:r>
              <a:rPr lang="zh-TW" altLang="en-US" b="1" dirty="0">
                <a:solidFill>
                  <a:srgbClr val="FF0000"/>
                </a:solidFill>
              </a:rPr>
              <a:t>危機</a:t>
            </a:r>
            <a:r>
              <a:rPr lang="zh-TW" altLang="en-US" dirty="0"/>
              <a:t>程度及為兒童</a:t>
            </a:r>
            <a:r>
              <a:rPr lang="zh-TW" altLang="en-US" b="1" dirty="0">
                <a:solidFill>
                  <a:srgbClr val="FF0000"/>
                </a:solidFill>
              </a:rPr>
              <a:t>制定安全和跟進計劃</a:t>
            </a:r>
            <a:r>
              <a:rPr lang="zh-TW" altLang="en-US" dirty="0"/>
              <a:t>時，</a:t>
            </a:r>
            <a:r>
              <a:rPr lang="zh-TW" altLang="en-US" b="1" dirty="0">
                <a:solidFill>
                  <a:srgbClr val="0000FF"/>
                </a:solidFill>
              </a:rPr>
              <a:t>聽取和認真對待兒童</a:t>
            </a:r>
            <a:r>
              <a:rPr lang="zh-TW" altLang="en-US" b="1" dirty="0">
                <a:solidFill>
                  <a:srgbClr val="0000FF"/>
                </a:solidFill>
                <a:latin typeface="Times New Roman" panose="02020603050405020304" pitchFamily="18" charset="0"/>
                <a:cs typeface="Times New Roman" panose="02020603050405020304" pitchFamily="18" charset="0"/>
              </a:rPr>
              <a:t>及其家人</a:t>
            </a:r>
            <a:r>
              <a:rPr lang="zh-TW" altLang="en-US" b="1" dirty="0">
                <a:solidFill>
                  <a:srgbClr val="0000FF"/>
                </a:solidFill>
              </a:rPr>
              <a:t>的意見</a:t>
            </a:r>
            <a:endParaRPr lang="en-US" altLang="zh-TW" b="1" dirty="0">
              <a:solidFill>
                <a:srgbClr val="0000FF"/>
              </a:solidFill>
            </a:endParaRPr>
          </a:p>
          <a:p>
            <a:pPr>
              <a:lnSpc>
                <a:spcPct val="120000"/>
              </a:lnSpc>
            </a:pPr>
            <a:endParaRPr lang="zh-HK" altLang="en-US" b="1" dirty="0">
              <a:solidFill>
                <a:srgbClr val="FF0000"/>
              </a:solidFill>
            </a:endParaRPr>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20</a:t>
            </a:fld>
            <a:endParaRPr lang="en-US" altLang="zh-HK" dirty="0"/>
          </a:p>
        </p:txBody>
      </p:sp>
      <p:sp>
        <p:nvSpPr>
          <p:cNvPr id="6" name="標題 5"/>
          <p:cNvSpPr>
            <a:spLocks noGrp="1"/>
          </p:cNvSpPr>
          <p:nvPr>
            <p:ph type="title"/>
          </p:nvPr>
        </p:nvSpPr>
        <p:spPr>
          <a:xfrm>
            <a:off x="1473954" y="310534"/>
            <a:ext cx="6496341" cy="1245310"/>
          </a:xfrm>
          <a:prstGeom prst="hexago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zh-TW" altLang="en-US" sz="3600" b="1" dirty="0">
                <a:solidFill>
                  <a:srgbClr val="FF0000"/>
                </a:solidFill>
              </a:rPr>
              <a:t>兒童為重、安全為</a:t>
            </a:r>
            <a:r>
              <a:rPr lang="zh-TW" altLang="en-US" sz="3600" b="1" dirty="0" smtClean="0">
                <a:solidFill>
                  <a:srgbClr val="FF0000"/>
                </a:solidFill>
              </a:rPr>
              <a:t>先 </a:t>
            </a:r>
            <a:r>
              <a:rPr lang="en-US" altLang="zh-TW" sz="3600" b="1" dirty="0" smtClean="0">
                <a:solidFill>
                  <a:srgbClr val="7030A0"/>
                </a:solidFill>
              </a:rPr>
              <a:t/>
            </a:r>
            <a:br>
              <a:rPr lang="en-US" altLang="zh-TW" sz="3600" b="1" dirty="0" smtClean="0">
                <a:solidFill>
                  <a:srgbClr val="7030A0"/>
                </a:solidFill>
              </a:rPr>
            </a:br>
            <a:r>
              <a:rPr lang="zh-TW" altLang="en-US" sz="3600" b="1" dirty="0">
                <a:solidFill>
                  <a:srgbClr val="0000FF"/>
                </a:solidFill>
                <a:latin typeface="Times New Roman" panose="02020603050405020304" pitchFamily="18" charset="0"/>
                <a:cs typeface="Times New Roman" panose="02020603050405020304" pitchFamily="18" charset="0"/>
              </a:rPr>
              <a:t>家庭參與</a:t>
            </a:r>
            <a:endParaRPr lang="zh-HK" alt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63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28750" y="2261575"/>
            <a:ext cx="9925050" cy="4262059"/>
          </a:xfrm>
        </p:spPr>
        <p:txBody>
          <a:bodyPr>
            <a:noAutofit/>
          </a:bodyPr>
          <a:lstStyle/>
          <a:p>
            <a:pPr>
              <a:lnSpc>
                <a:spcPct val="100000"/>
              </a:lnSpc>
            </a:pPr>
            <a:r>
              <a:rPr lang="zh-TW" altLang="en-US" b="1" dirty="0">
                <a:solidFill>
                  <a:srgbClr val="0000FF"/>
                </a:solidFill>
                <a:latin typeface="Times New Roman" panose="02020603050405020304" pitchFamily="18" charset="0"/>
                <a:cs typeface="Times New Roman" panose="02020603050405020304" pitchFamily="18" charset="0"/>
              </a:rPr>
              <a:t>使用兒童及其家人能明白的語言及方法</a:t>
            </a:r>
            <a:endParaRPr lang="en-US" altLang="zh-TW" b="1" dirty="0">
              <a:solidFill>
                <a:srgbClr val="0000FF"/>
              </a:solidFill>
              <a:latin typeface="Times New Roman" panose="02020603050405020304" pitchFamily="18" charset="0"/>
              <a:cs typeface="Times New Roman" panose="02020603050405020304" pitchFamily="18" charset="0"/>
            </a:endParaRPr>
          </a:p>
          <a:p>
            <a:pPr>
              <a:lnSpc>
                <a:spcPct val="100000"/>
              </a:lnSpc>
            </a:pPr>
            <a:r>
              <a:rPr lang="zh-TW" altLang="en-US" dirty="0"/>
              <a:t>顧及</a:t>
            </a:r>
            <a:r>
              <a:rPr lang="zh-TW" altLang="en-US" b="1" dirty="0">
                <a:solidFill>
                  <a:srgbClr val="0000FF"/>
                </a:solidFill>
              </a:rPr>
              <a:t>兒童的感受</a:t>
            </a:r>
            <a:r>
              <a:rPr lang="zh-TW" altLang="en-US" dirty="0"/>
              <a:t>及所採取的行動對兒童的影響</a:t>
            </a:r>
            <a:endParaRPr lang="en-GB" altLang="zh-TW" dirty="0"/>
          </a:p>
          <a:p>
            <a:pPr>
              <a:lnSpc>
                <a:spcPct val="100000"/>
              </a:lnSpc>
            </a:pPr>
            <a:r>
              <a:rPr lang="zh-TW" altLang="en-US" b="1" dirty="0" smtClean="0">
                <a:solidFill>
                  <a:srgbClr val="990033"/>
                </a:solidFill>
                <a:latin typeface="Times New Roman" panose="02020603050405020304" pitchFamily="18" charset="0"/>
                <a:cs typeface="Times New Roman" panose="02020603050405020304" pitchFamily="18" charset="0"/>
              </a:rPr>
              <a:t>使用</a:t>
            </a:r>
            <a:r>
              <a:rPr lang="zh-TW" altLang="en-US" b="1" dirty="0">
                <a:solidFill>
                  <a:srgbClr val="990033"/>
                </a:solidFill>
                <a:latin typeface="Times New Roman" panose="02020603050405020304" pitchFamily="18" charset="0"/>
                <a:cs typeface="Times New Roman" panose="02020603050405020304" pitchFamily="18" charset="0"/>
              </a:rPr>
              <a:t>最少的干預</a:t>
            </a:r>
            <a:r>
              <a:rPr lang="zh-TW" altLang="en-US" dirty="0">
                <a:latin typeface="Times New Roman" panose="02020603050405020304" pitchFamily="18" charset="0"/>
                <a:cs typeface="Times New Roman" panose="02020603050405020304" pitchFamily="18" charset="0"/>
              </a:rPr>
              <a:t>，避免對兒童及其家人造成不必要的</a:t>
            </a:r>
            <a:r>
              <a:rPr lang="zh-TW" altLang="en-US" dirty="0" smtClean="0">
                <a:latin typeface="Times New Roman" panose="02020603050405020304" pitchFamily="18" charset="0"/>
                <a:cs typeface="Times New Roman" panose="02020603050405020304" pitchFamily="18" charset="0"/>
              </a:rPr>
              <a:t>困擾</a:t>
            </a:r>
            <a:endParaRPr lang="en-US" altLang="zh-TW" dirty="0" smtClean="0">
              <a:latin typeface="Times New Roman" panose="02020603050405020304" pitchFamily="18" charset="0"/>
              <a:cs typeface="Times New Roman" panose="02020603050405020304" pitchFamily="18" charset="0"/>
            </a:endParaRPr>
          </a:p>
          <a:p>
            <a:pPr>
              <a:lnSpc>
                <a:spcPct val="100000"/>
              </a:lnSpc>
            </a:pPr>
            <a:r>
              <a:rPr lang="zh-TW" altLang="en-US" dirty="0" smtClean="0">
                <a:latin typeface="Times New Roman" panose="02020603050405020304" pitchFamily="18" charset="0"/>
                <a:cs typeface="Times New Roman" panose="02020603050405020304" pitchFamily="18" charset="0"/>
              </a:rPr>
              <a:t>在</a:t>
            </a:r>
            <a:r>
              <a:rPr lang="zh-TW" altLang="en-US" dirty="0">
                <a:latin typeface="Times New Roman" panose="02020603050405020304" pitchFamily="18" charset="0"/>
                <a:cs typeface="Times New Roman" panose="02020603050405020304" pitchFamily="18" charset="0"/>
              </a:rPr>
              <a:t>可行及安全的情況下</a:t>
            </a:r>
            <a:r>
              <a:rPr lang="zh-TW" altLang="en-US" dirty="0" smtClean="0">
                <a:latin typeface="Times New Roman" panose="02020603050405020304" pitchFamily="18" charset="0"/>
                <a:cs typeface="Times New Roman" panose="02020603050405020304" pitchFamily="18" charset="0"/>
              </a:rPr>
              <a:t>，</a:t>
            </a:r>
            <a:r>
              <a:rPr lang="zh-TW" altLang="en-US" b="1" dirty="0" smtClean="0">
                <a:solidFill>
                  <a:srgbClr val="0000FF"/>
                </a:solidFill>
                <a:latin typeface="Times New Roman" panose="02020603050405020304" pitchFamily="18" charset="0"/>
                <a:cs typeface="Times New Roman" panose="02020603050405020304" pitchFamily="18" charset="0"/>
              </a:rPr>
              <a:t>運用</a:t>
            </a:r>
            <a:r>
              <a:rPr lang="zh-TW" altLang="en-US" b="1" dirty="0">
                <a:solidFill>
                  <a:srgbClr val="0000FF"/>
                </a:solidFill>
                <a:latin typeface="Times New Roman" panose="02020603050405020304" pitchFamily="18" charset="0"/>
                <a:cs typeface="Times New Roman" panose="02020603050405020304" pitchFamily="18" charset="0"/>
              </a:rPr>
              <a:t>家庭本身的資源及支援網絡</a:t>
            </a:r>
            <a:r>
              <a:rPr lang="zh-TW" altLang="en-US" dirty="0" smtClean="0">
                <a:latin typeface="Times New Roman" panose="02020603050405020304" pitchFamily="18" charset="0"/>
                <a:cs typeface="Times New Roman" panose="02020603050405020304" pitchFamily="18" charset="0"/>
              </a:rPr>
              <a:t>，使兒童繼續由家人</a:t>
            </a:r>
            <a:r>
              <a:rPr lang="zh-TW" altLang="en-US" dirty="0">
                <a:latin typeface="Times New Roman" panose="02020603050405020304" pitchFamily="18" charset="0"/>
                <a:cs typeface="Times New Roman" panose="02020603050405020304" pitchFamily="18" charset="0"/>
              </a:rPr>
              <a:t>／親屬照顧。如兒童</a:t>
            </a:r>
            <a:r>
              <a:rPr lang="zh-TW" altLang="en-US" dirty="0" smtClean="0">
                <a:latin typeface="Times New Roman" panose="02020603050405020304" pitchFamily="18" charset="0"/>
                <a:cs typeface="Times New Roman" panose="02020603050405020304" pitchFamily="18" charset="0"/>
              </a:rPr>
              <a:t>需要住宿照顧，</a:t>
            </a:r>
            <a:r>
              <a:rPr lang="zh-TW" altLang="en-US" b="1" dirty="0" smtClean="0">
                <a:solidFill>
                  <a:srgbClr val="FF0000"/>
                </a:solidFill>
                <a:latin typeface="Times New Roman" panose="02020603050405020304" pitchFamily="18" charset="0"/>
                <a:cs typeface="Times New Roman" panose="02020603050405020304" pitchFamily="18" charset="0"/>
              </a:rPr>
              <a:t>盡</a:t>
            </a:r>
            <a:r>
              <a:rPr lang="zh-TW" altLang="en-US" b="1" dirty="0">
                <a:solidFill>
                  <a:srgbClr val="FF0000"/>
                </a:solidFill>
                <a:latin typeface="Times New Roman" panose="02020603050405020304" pitchFamily="18" charset="0"/>
                <a:cs typeface="Times New Roman" panose="02020603050405020304" pitchFamily="18" charset="0"/>
              </a:rPr>
              <a:t>快為兒童擬定長遠和穩定的照顧</a:t>
            </a:r>
            <a:r>
              <a:rPr lang="zh-TW" altLang="en-US" b="1" dirty="0" smtClean="0">
                <a:solidFill>
                  <a:srgbClr val="FF0000"/>
                </a:solidFill>
                <a:latin typeface="Times New Roman" panose="02020603050405020304" pitchFamily="18" charset="0"/>
                <a:cs typeface="Times New Roman" panose="02020603050405020304" pitchFamily="18" charset="0"/>
              </a:rPr>
              <a:t>計劃</a:t>
            </a:r>
            <a:endParaRPr lang="en-US" altLang="zh-TW" b="1" dirty="0" smtClean="0">
              <a:solidFill>
                <a:srgbClr val="FF0000"/>
              </a:solidFill>
              <a:latin typeface="Times New Roman" panose="02020603050405020304" pitchFamily="18" charset="0"/>
              <a:cs typeface="Times New Roman" panose="02020603050405020304" pitchFamily="18" charset="0"/>
            </a:endParaRPr>
          </a:p>
          <a:p>
            <a:pPr>
              <a:lnSpc>
                <a:spcPct val="100000"/>
              </a:lnSpc>
            </a:pPr>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21</a:t>
            </a:fld>
            <a:endParaRPr lang="en-US" altLang="zh-HK" dirty="0"/>
          </a:p>
        </p:txBody>
      </p:sp>
      <p:sp>
        <p:nvSpPr>
          <p:cNvPr id="6" name="標題 5"/>
          <p:cNvSpPr>
            <a:spLocks noGrp="1"/>
          </p:cNvSpPr>
          <p:nvPr>
            <p:ph type="title"/>
          </p:nvPr>
        </p:nvSpPr>
        <p:spPr>
          <a:xfrm>
            <a:off x="1473954" y="487958"/>
            <a:ext cx="6496341" cy="1245310"/>
          </a:xfrm>
          <a:prstGeom prst="hexago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zh-TW" altLang="en-US" sz="3600" b="1" dirty="0">
                <a:solidFill>
                  <a:srgbClr val="FF0000"/>
                </a:solidFill>
              </a:rPr>
              <a:t>兒童為重、安全為</a:t>
            </a:r>
            <a:r>
              <a:rPr lang="zh-TW" altLang="en-US" sz="3600" b="1" dirty="0" smtClean="0">
                <a:solidFill>
                  <a:srgbClr val="FF0000"/>
                </a:solidFill>
              </a:rPr>
              <a:t>先 </a:t>
            </a:r>
            <a:r>
              <a:rPr lang="en-US" altLang="zh-TW" sz="3600" b="1" dirty="0" smtClean="0">
                <a:solidFill>
                  <a:srgbClr val="7030A0"/>
                </a:solidFill>
              </a:rPr>
              <a:t/>
            </a:r>
            <a:br>
              <a:rPr lang="en-US" altLang="zh-TW" sz="3600" b="1" dirty="0" smtClean="0">
                <a:solidFill>
                  <a:srgbClr val="7030A0"/>
                </a:solidFill>
              </a:rPr>
            </a:br>
            <a:r>
              <a:rPr lang="zh-TW" altLang="en-US" sz="3600" b="1" dirty="0">
                <a:solidFill>
                  <a:srgbClr val="0000FF"/>
                </a:solidFill>
                <a:latin typeface="Times New Roman" panose="02020603050405020304" pitchFamily="18" charset="0"/>
                <a:cs typeface="Times New Roman" panose="02020603050405020304" pitchFamily="18" charset="0"/>
              </a:rPr>
              <a:t>家庭參與</a:t>
            </a:r>
            <a:endParaRPr lang="zh-HK" alt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39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60310" y="1628801"/>
            <a:ext cx="9976514" cy="4869970"/>
          </a:xfrm>
        </p:spPr>
        <p:txBody>
          <a:bodyPr>
            <a:normAutofit/>
          </a:bodyPr>
          <a:lstStyle/>
          <a:p>
            <a:pPr>
              <a:lnSpc>
                <a:spcPct val="100000"/>
              </a:lnSpc>
            </a:pPr>
            <a:r>
              <a:rPr lang="zh-TW" altLang="en-US" sz="2200" dirty="0" smtClean="0"/>
              <a:t>首要關注兒童</a:t>
            </a:r>
            <a:r>
              <a:rPr lang="zh-TW" altLang="en-US" sz="2200" dirty="0"/>
              <a:t>的安全和最佳利益，即使對個案處理的方式或會持不同意見，應</a:t>
            </a:r>
            <a:r>
              <a:rPr lang="zh-TW" altLang="en-US" sz="2200" b="1" dirty="0">
                <a:solidFill>
                  <a:srgbClr val="7030A0"/>
                </a:solidFill>
              </a:rPr>
              <a:t>在切實可行的範圍內達成</a:t>
            </a:r>
            <a:r>
              <a:rPr lang="zh-TW" altLang="en-US" sz="2200" b="1" dirty="0" smtClean="0">
                <a:solidFill>
                  <a:srgbClr val="7030A0"/>
                </a:solidFill>
              </a:rPr>
              <a:t>共識</a:t>
            </a:r>
            <a:endParaRPr lang="en-US" altLang="zh-TW" sz="2200" b="1" dirty="0" smtClean="0">
              <a:solidFill>
                <a:srgbClr val="7030A0"/>
              </a:solidFill>
            </a:endParaRPr>
          </a:p>
          <a:p>
            <a:pPr>
              <a:lnSpc>
                <a:spcPct val="100000"/>
              </a:lnSpc>
            </a:pPr>
            <a:r>
              <a:rPr lang="zh-TW" altLang="en-US" sz="2200" dirty="0"/>
              <a:t>應盡早取得</a:t>
            </a:r>
            <a:r>
              <a:rPr lang="zh-TW" altLang="en-US" sz="2200" dirty="0" smtClean="0"/>
              <a:t>當事人的</a:t>
            </a:r>
            <a:r>
              <a:rPr lang="zh-TW" altLang="en-US" sz="2200" dirty="0"/>
              <a:t>訂明同意，</a:t>
            </a:r>
            <a:r>
              <a:rPr lang="zh-TW" altLang="en-US" sz="2200" b="1" dirty="0">
                <a:solidFill>
                  <a:srgbClr val="0000FF"/>
                </a:solidFill>
              </a:rPr>
              <a:t>把所得的個人資料 提供予其他工作人員</a:t>
            </a:r>
            <a:r>
              <a:rPr lang="zh-TW" altLang="en-US" sz="2200" dirty="0"/>
              <a:t>，共同商討處理</a:t>
            </a:r>
            <a:r>
              <a:rPr lang="zh-TW" altLang="en-US" sz="2200" dirty="0" smtClean="0"/>
              <a:t>方法</a:t>
            </a:r>
            <a:endParaRPr lang="en-US" altLang="zh-TW" sz="2200" dirty="0" smtClean="0"/>
          </a:p>
          <a:p>
            <a:pPr>
              <a:lnSpc>
                <a:spcPct val="100000"/>
              </a:lnSpc>
            </a:pPr>
            <a:r>
              <a:rPr lang="zh-TW" altLang="en-US" sz="2200" dirty="0" smtClean="0"/>
              <a:t>如</a:t>
            </a:r>
            <a:r>
              <a:rPr lang="zh-TW" altLang="en-US" sz="2200" dirty="0"/>
              <a:t>未能</a:t>
            </a:r>
            <a:r>
              <a:rPr lang="zh-TW" altLang="en-US" sz="2200" dirty="0" smtClean="0"/>
              <a:t>取得同意</a:t>
            </a:r>
            <a:r>
              <a:rPr lang="zh-TW" altLang="en-US" sz="2200" dirty="0"/>
              <a:t>，但為保護可能受傷害／虐待的兒童，應考慮援引</a:t>
            </a:r>
            <a:r>
              <a:rPr lang="en-US" altLang="zh-TW" sz="2200" dirty="0"/>
              <a:t>《</a:t>
            </a:r>
            <a:r>
              <a:rPr lang="zh-TW" altLang="en-US" sz="2200" dirty="0"/>
              <a:t>個人資料（私隱）條例</a:t>
            </a:r>
            <a:r>
              <a:rPr lang="en-US" altLang="zh-TW" sz="2200" dirty="0"/>
              <a:t>》</a:t>
            </a:r>
            <a:r>
              <a:rPr lang="zh-TW" altLang="en-US" sz="2200" dirty="0"/>
              <a:t>（第</a:t>
            </a:r>
            <a:r>
              <a:rPr lang="en-US" altLang="zh-TW" sz="2200" dirty="0"/>
              <a:t>486</a:t>
            </a:r>
            <a:r>
              <a:rPr lang="zh-TW" altLang="en-US" sz="2200" dirty="0"/>
              <a:t>章）第</a:t>
            </a:r>
            <a:r>
              <a:rPr lang="en-US" altLang="zh-TW" sz="2200" dirty="0"/>
              <a:t>VIII</a:t>
            </a:r>
            <a:r>
              <a:rPr lang="zh-TW" altLang="en-US" sz="2200" dirty="0"/>
              <a:t>部訂明資料使用、披露或轉移的</a:t>
            </a:r>
            <a:r>
              <a:rPr lang="zh-TW" altLang="en-US" sz="2200" b="1" dirty="0">
                <a:solidFill>
                  <a:srgbClr val="FF0000"/>
                </a:solidFill>
              </a:rPr>
              <a:t>特別豁免條文</a:t>
            </a:r>
            <a:r>
              <a:rPr lang="zh-TW" altLang="en-US" sz="2200" dirty="0"/>
              <a:t>，通報／轉介個案予有關單位調查或跟進，或把所得的資料提供予其他相關的工作人員，以共同商討處理</a:t>
            </a:r>
            <a:r>
              <a:rPr lang="zh-TW" altLang="en-US" sz="2200" dirty="0" smtClean="0"/>
              <a:t>方法（附件</a:t>
            </a:r>
            <a:r>
              <a:rPr lang="zh-TW" altLang="en-US" sz="2200" dirty="0"/>
              <a:t>二）</a:t>
            </a:r>
            <a:endParaRPr lang="en-US" altLang="zh-TW" sz="2200" dirty="0" smtClean="0"/>
          </a:p>
          <a:p>
            <a:pPr lvl="1">
              <a:lnSpc>
                <a:spcPct val="100000"/>
              </a:lnSpc>
            </a:pPr>
            <a:r>
              <a:rPr lang="zh-TW" altLang="en-US" sz="2200" dirty="0" smtClean="0">
                <a:solidFill>
                  <a:srgbClr val="0000FF"/>
                </a:solidFill>
              </a:rPr>
              <a:t>第</a:t>
            </a:r>
            <a:r>
              <a:rPr lang="en-US" altLang="zh-TW" sz="2200" dirty="0">
                <a:solidFill>
                  <a:srgbClr val="0000FF"/>
                </a:solidFill>
              </a:rPr>
              <a:t>58</a:t>
            </a:r>
            <a:r>
              <a:rPr lang="zh-TW" altLang="en-US" sz="2200" dirty="0">
                <a:solidFill>
                  <a:srgbClr val="0000FF"/>
                </a:solidFill>
              </a:rPr>
              <a:t>條</a:t>
            </a:r>
            <a:r>
              <a:rPr lang="zh-TW" altLang="en-US" sz="2200" dirty="0"/>
              <a:t>為罪行的偵測或防止，或不合法或嚴重不當的行為、或不誠實的行為或舞弊行為的防止、排除或糾正（包括懲處</a:t>
            </a:r>
            <a:r>
              <a:rPr lang="zh-TW" altLang="en-US" sz="2200" dirty="0" smtClean="0"/>
              <a:t>）</a:t>
            </a:r>
            <a:endParaRPr lang="en-US" altLang="zh-TW" sz="2200" dirty="0" smtClean="0"/>
          </a:p>
          <a:p>
            <a:pPr lvl="1">
              <a:lnSpc>
                <a:spcPct val="100000"/>
              </a:lnSpc>
            </a:pPr>
            <a:r>
              <a:rPr lang="zh-TW" altLang="en-US" sz="2200" dirty="0" smtClean="0">
                <a:solidFill>
                  <a:srgbClr val="0000FF"/>
                </a:solidFill>
              </a:rPr>
              <a:t>第</a:t>
            </a:r>
            <a:r>
              <a:rPr lang="en-US" altLang="zh-TW" sz="2200" dirty="0">
                <a:solidFill>
                  <a:srgbClr val="0000FF"/>
                </a:solidFill>
              </a:rPr>
              <a:t>59</a:t>
            </a:r>
            <a:r>
              <a:rPr lang="zh-TW" altLang="en-US" sz="2200" dirty="0">
                <a:solidFill>
                  <a:srgbClr val="0000FF"/>
                </a:solidFill>
              </a:rPr>
              <a:t>條</a:t>
            </a:r>
            <a:r>
              <a:rPr lang="zh-TW" altLang="en-US" sz="2200" dirty="0"/>
              <a:t>為保護資料當事人或任何其他個人免受嚴重身體及／或精神</a:t>
            </a:r>
            <a:r>
              <a:rPr lang="zh-TW" altLang="en-US" sz="2200" dirty="0" smtClean="0"/>
              <a:t>損害</a:t>
            </a:r>
            <a:endParaRPr lang="zh-HK" altLang="en-US" sz="2200"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22</a:t>
            </a:fld>
            <a:endParaRPr lang="en-US" altLang="zh-HK" dirty="0"/>
          </a:p>
        </p:txBody>
      </p:sp>
      <p:sp>
        <p:nvSpPr>
          <p:cNvPr id="7" name="六邊形 6"/>
          <p:cNvSpPr/>
          <p:nvPr/>
        </p:nvSpPr>
        <p:spPr>
          <a:xfrm>
            <a:off x="1733253" y="368490"/>
            <a:ext cx="6537284" cy="1037230"/>
          </a:xfrm>
          <a:prstGeom prst="hexago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rgbClr val="7030A0"/>
                </a:solidFill>
              </a:rPr>
              <a:t>多專業</a:t>
            </a:r>
            <a:r>
              <a:rPr lang="zh-TW" altLang="en-US" sz="3600" b="1" dirty="0" smtClean="0">
                <a:solidFill>
                  <a:srgbClr val="7030A0"/>
                </a:solidFill>
              </a:rPr>
              <a:t>合作</a:t>
            </a:r>
            <a:endParaRPr lang="zh-HK" altLang="en-US" sz="3600" dirty="0">
              <a:solidFill>
                <a:srgbClr val="FF0000"/>
              </a:solidFill>
            </a:endParaRPr>
          </a:p>
        </p:txBody>
      </p:sp>
    </p:spTree>
    <p:extLst>
      <p:ext uri="{BB962C8B-B14F-4D97-AF65-F5344CB8AC3E}">
        <p14:creationId xmlns:p14="http://schemas.microsoft.com/office/powerpoint/2010/main" val="174768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HK" altLang="en-US" sz="4400" b="1" dirty="0" smtClean="0">
                <a:solidFill>
                  <a:srgbClr val="0000FF"/>
                </a:solidFill>
              </a:rPr>
              <a:t>定義</a:t>
            </a:r>
            <a:r>
              <a:rPr lang="zh-TW" altLang="en-US" sz="4400" b="1" dirty="0" smtClean="0">
                <a:solidFill>
                  <a:srgbClr val="0000FF"/>
                </a:solidFill>
              </a:rPr>
              <a:t>（第二章）</a:t>
            </a:r>
            <a:endParaRPr lang="zh-HK" altLang="en-US" sz="4400" b="1" dirty="0">
              <a:solidFill>
                <a:srgbClr val="0000FF"/>
              </a:solidFill>
            </a:endParaRPr>
          </a:p>
        </p:txBody>
      </p:sp>
      <p:sp>
        <p:nvSpPr>
          <p:cNvPr id="8" name="文字版面配置區 7"/>
          <p:cNvSpPr>
            <a:spLocks noGrp="1"/>
          </p:cNvSpPr>
          <p:nvPr>
            <p:ph type="body" idx="1"/>
          </p:nvPr>
        </p:nvSpPr>
        <p:spPr/>
        <p:txBody>
          <a:bodyPr/>
          <a:lstStyle/>
          <a:p>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23</a:t>
            </a:fld>
            <a:endParaRPr lang="en-US" altLang="zh-HK"/>
          </a:p>
        </p:txBody>
      </p:sp>
    </p:spTree>
    <p:extLst>
      <p:ext uri="{BB962C8B-B14F-4D97-AF65-F5344CB8AC3E}">
        <p14:creationId xmlns:p14="http://schemas.microsoft.com/office/powerpoint/2010/main" val="244569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099444" y="288082"/>
            <a:ext cx="8101012" cy="1052512"/>
          </a:xfrm>
        </p:spPr>
        <p:txBody>
          <a:bodyPr/>
          <a:lstStyle/>
          <a:p>
            <a:r>
              <a:rPr lang="zh-TW" altLang="en-US" sz="4800" b="1" dirty="0"/>
              <a:t>虐待兒童的定義</a:t>
            </a:r>
            <a:endParaRPr lang="zh-TW" altLang="en-US" sz="4000" b="1" dirty="0">
              <a:solidFill>
                <a:srgbClr val="FF0000"/>
              </a:solidFill>
            </a:endParaRPr>
          </a:p>
        </p:txBody>
      </p:sp>
      <p:sp>
        <p:nvSpPr>
          <p:cNvPr id="3077" name="Rectangle 3"/>
          <p:cNvSpPr>
            <a:spLocks noGrp="1" noChangeArrowheads="1"/>
          </p:cNvSpPr>
          <p:nvPr>
            <p:ph idx="1"/>
          </p:nvPr>
        </p:nvSpPr>
        <p:spPr>
          <a:xfrm>
            <a:off x="2135560" y="1457324"/>
            <a:ext cx="8075240" cy="4851995"/>
          </a:xfrm>
        </p:spPr>
        <p:txBody>
          <a:bodyPr>
            <a:noAutofit/>
          </a:bodyPr>
          <a:lstStyle/>
          <a:p>
            <a:r>
              <a:rPr lang="zh-TW" altLang="en-US" dirty="0" smtClean="0"/>
              <a:t>廣泛定</a:t>
            </a:r>
            <a:r>
              <a:rPr lang="zh-TW" altLang="en-US" dirty="0"/>
              <a:t>義</a:t>
            </a:r>
            <a:r>
              <a:rPr lang="zh-TW" altLang="en-US" b="1" dirty="0" smtClean="0">
                <a:solidFill>
                  <a:srgbClr val="FF0000"/>
                </a:solidFill>
              </a:rPr>
              <a:t>維持不變</a:t>
            </a:r>
            <a:endParaRPr lang="en-US" altLang="zh-TW" b="1" dirty="0" smtClean="0">
              <a:solidFill>
                <a:srgbClr val="FF0000"/>
              </a:solidFill>
            </a:endParaRPr>
          </a:p>
          <a:p>
            <a:pPr lvl="2"/>
            <a:endParaRPr lang="en-US" altLang="zh-TW" sz="2800" dirty="0">
              <a:solidFill>
                <a:srgbClr val="7030A0"/>
              </a:solidFill>
            </a:endParaRPr>
          </a:p>
          <a:p>
            <a:pPr lvl="2"/>
            <a:endParaRPr lang="en-US" altLang="zh-TW" sz="2800" dirty="0">
              <a:solidFill>
                <a:srgbClr val="7030A0"/>
              </a:solidFill>
            </a:endParaRPr>
          </a:p>
          <a:p>
            <a:pPr lvl="2"/>
            <a:endParaRPr lang="en-US" altLang="zh-TW" sz="2800" dirty="0">
              <a:solidFill>
                <a:srgbClr val="7030A0"/>
              </a:solidFill>
            </a:endParaRPr>
          </a:p>
          <a:p>
            <a:pPr lvl="2"/>
            <a:endParaRPr lang="en-US" altLang="zh-TW" sz="2800" dirty="0">
              <a:solidFill>
                <a:srgbClr val="7030A0"/>
              </a:solidFill>
            </a:endParaRPr>
          </a:p>
          <a:p>
            <a:pPr lvl="1">
              <a:lnSpc>
                <a:spcPct val="134000"/>
              </a:lnSpc>
            </a:pPr>
            <a:r>
              <a:rPr lang="zh-TW" altLang="en-US" spc="100" dirty="0" smtClean="0">
                <a:solidFill>
                  <a:srgbClr val="7030A0"/>
                </a:solidFill>
              </a:rPr>
              <a:t>人們</a:t>
            </a:r>
            <a:r>
              <a:rPr lang="zh-TW" altLang="en-US" spc="100" dirty="0">
                <a:solidFill>
                  <a:srgbClr val="7030A0"/>
                </a:solidFill>
              </a:rPr>
              <a:t>（單獨或集體地）利用</a:t>
            </a:r>
            <a:r>
              <a:rPr lang="zh-TW" altLang="en-US" b="1" spc="100" dirty="0">
                <a:solidFill>
                  <a:srgbClr val="FF0000"/>
                </a:solidFill>
              </a:rPr>
              <a:t>本身與兒童之間權力差異的特殊地位</a:t>
            </a:r>
            <a:r>
              <a:rPr lang="zh-TW" altLang="en-US" spc="100" dirty="0">
                <a:solidFill>
                  <a:srgbClr val="7030A0"/>
                </a:solidFill>
              </a:rPr>
              <a:t>（例如年齡、身份、知識、組織形式）使兒童處於一個易受傷害的境況而作出</a:t>
            </a:r>
            <a:r>
              <a:rPr lang="zh-TW" altLang="en-US" spc="100" dirty="0" smtClean="0">
                <a:solidFill>
                  <a:srgbClr val="7030A0"/>
                </a:solidFill>
              </a:rPr>
              <a:t>的</a:t>
            </a:r>
            <a:endParaRPr lang="en-US" altLang="zh-TW" spc="100" dirty="0" smtClean="0">
              <a:solidFill>
                <a:srgbClr val="7030A0"/>
              </a:solidFill>
            </a:endParaRPr>
          </a:p>
        </p:txBody>
      </p:sp>
      <p:sp>
        <p:nvSpPr>
          <p:cNvPr id="2" name="頁尾版面配置區 1"/>
          <p:cNvSpPr>
            <a:spLocks noGrp="1"/>
          </p:cNvSpPr>
          <p:nvPr>
            <p:ph type="ftr" sz="quarter" idx="11"/>
          </p:nvPr>
        </p:nvSpPr>
        <p:spPr/>
        <p:txBody>
          <a:bodyPr/>
          <a:lstStyle/>
          <a:p>
            <a:pPr>
              <a:defRPr/>
            </a:pPr>
            <a:endParaRPr lang="en-US" altLang="zh-TW" dirty="0"/>
          </a:p>
        </p:txBody>
      </p:sp>
      <p:sp>
        <p:nvSpPr>
          <p:cNvPr id="8" name="投影片編號版面配置區 5"/>
          <p:cNvSpPr>
            <a:spLocks noGrp="1"/>
          </p:cNvSpPr>
          <p:nvPr>
            <p:ph type="sldNum" sz="quarter" idx="12"/>
          </p:nvPr>
        </p:nvSpPr>
        <p:spPr/>
        <p:txBody>
          <a:bodyPr/>
          <a:lstStyle/>
          <a:p>
            <a:pPr>
              <a:defRPr/>
            </a:pPr>
            <a:fld id="{BD976A4F-E4BC-48DB-9EC3-FC1C24EE6117}" type="slidenum">
              <a:rPr lang="en-US" altLang="zh-HK"/>
              <a:pPr>
                <a:defRPr/>
              </a:pPr>
              <a:t>24</a:t>
            </a:fld>
            <a:endParaRPr lang="en-US" altLang="zh-HK" dirty="0"/>
          </a:p>
        </p:txBody>
      </p:sp>
      <p:sp>
        <p:nvSpPr>
          <p:cNvPr id="3" name="圓角矩形 2"/>
          <p:cNvSpPr/>
          <p:nvPr/>
        </p:nvSpPr>
        <p:spPr>
          <a:xfrm>
            <a:off x="2855640" y="2154957"/>
            <a:ext cx="6984776" cy="2140818"/>
          </a:xfrm>
          <a:prstGeom prst="roundRect">
            <a:avLst/>
          </a:prstGeom>
          <a:solidFill>
            <a:schemeClr val="accent6">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0000FF"/>
                </a:solidFill>
              </a:rPr>
              <a:t>虐待兒童是指對十八歲以下人士</a:t>
            </a:r>
            <a:endParaRPr lang="en-GB" altLang="zh-TW" sz="2800" dirty="0">
              <a:solidFill>
                <a:srgbClr val="0000FF"/>
              </a:solidFill>
            </a:endParaRPr>
          </a:p>
          <a:p>
            <a:pPr algn="ctr"/>
            <a:r>
              <a:rPr lang="zh-TW" altLang="en-US" sz="2800" dirty="0">
                <a:solidFill>
                  <a:srgbClr val="0000FF"/>
                </a:solidFill>
              </a:rPr>
              <a:t>作出／不作出某行為</a:t>
            </a:r>
            <a:endParaRPr lang="en-GB" altLang="zh-TW" sz="2800" dirty="0">
              <a:solidFill>
                <a:srgbClr val="0000FF"/>
              </a:solidFill>
            </a:endParaRPr>
          </a:p>
          <a:p>
            <a:pPr algn="ctr"/>
            <a:r>
              <a:rPr lang="zh-TW" altLang="en-US" sz="2800" dirty="0">
                <a:solidFill>
                  <a:srgbClr val="0000FF"/>
                </a:solidFill>
              </a:rPr>
              <a:t>以致兒童的</a:t>
            </a:r>
            <a:r>
              <a:rPr lang="zh-TW" altLang="en-US" sz="2800" dirty="0" smtClean="0">
                <a:solidFill>
                  <a:srgbClr val="0000FF"/>
                </a:solidFill>
              </a:rPr>
              <a:t>身心健康</a:t>
            </a:r>
            <a:r>
              <a:rPr lang="zh-TW" altLang="en-US" sz="2800" dirty="0">
                <a:solidFill>
                  <a:srgbClr val="0000FF"/>
                </a:solidFill>
              </a:rPr>
              <a:t>發展受危害或損害</a:t>
            </a:r>
            <a:endParaRPr lang="zh-HK" altLang="en-US" sz="2800" dirty="0">
              <a:solidFill>
                <a:srgbClr val="0000FF"/>
              </a:solidFill>
            </a:endParaRPr>
          </a:p>
        </p:txBody>
      </p:sp>
    </p:spTree>
    <p:extLst>
      <p:ext uri="{BB962C8B-B14F-4D97-AF65-F5344CB8AC3E}">
        <p14:creationId xmlns:p14="http://schemas.microsoft.com/office/powerpoint/2010/main" val="230151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HK" b="1" dirty="0">
                <a:cs typeface="Times New Roman" panose="02020603050405020304" pitchFamily="18" charset="0"/>
              </a:rPr>
              <a:t>定義的目的</a:t>
            </a:r>
            <a:endParaRPr lang="zh-HK" alt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435249807"/>
              </p:ext>
            </p:extLst>
          </p:nvPr>
        </p:nvGraphicFramePr>
        <p:xfrm>
          <a:off x="2651760" y="1179576"/>
          <a:ext cx="7772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5CF1D34D-2F1D-456C-B736-75423CB58311}" type="slidenum">
              <a:rPr lang="zh-HK" altLang="en-US" smtClean="0"/>
              <a:t>25</a:t>
            </a:fld>
            <a:endParaRPr lang="zh-HK" altLang="en-US"/>
          </a:p>
        </p:txBody>
      </p:sp>
    </p:spTree>
    <p:extLst>
      <p:ext uri="{BB962C8B-B14F-4D97-AF65-F5344CB8AC3E}">
        <p14:creationId xmlns:p14="http://schemas.microsoft.com/office/powerpoint/2010/main" val="1004246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099444" y="359123"/>
            <a:ext cx="8101012" cy="1052512"/>
          </a:xfrm>
        </p:spPr>
        <p:txBody>
          <a:bodyPr>
            <a:normAutofit fontScale="90000"/>
          </a:bodyPr>
          <a:lstStyle/>
          <a:p>
            <a:pPr>
              <a:lnSpc>
                <a:spcPct val="100000"/>
              </a:lnSpc>
            </a:pPr>
            <a:r>
              <a:rPr lang="zh-TW" altLang="en-US" b="1" dirty="0" smtClean="0"/>
              <a:t>虐待兒童的定義</a:t>
            </a:r>
            <a:r>
              <a:rPr lang="en-GB" altLang="zh-TW" b="1" dirty="0" smtClean="0"/>
              <a:t/>
            </a:r>
            <a:br>
              <a:rPr lang="en-GB" altLang="zh-TW" b="1" dirty="0" smtClean="0"/>
            </a:br>
            <a:r>
              <a:rPr lang="zh-TW" altLang="en-US" sz="3600" b="1" dirty="0" smtClean="0">
                <a:solidFill>
                  <a:srgbClr val="7030A0"/>
                </a:solidFill>
              </a:rPr>
              <a:t>在</a:t>
            </a:r>
            <a:r>
              <a:rPr lang="en-US" altLang="zh-TW" sz="3600" b="1" dirty="0">
                <a:solidFill>
                  <a:srgbClr val="7030A0"/>
                </a:solidFill>
              </a:rPr>
              <a:t>《</a:t>
            </a:r>
            <a:r>
              <a:rPr lang="zh-TW" altLang="en-US" sz="3600" b="1" dirty="0">
                <a:solidFill>
                  <a:srgbClr val="7030A0"/>
                </a:solidFill>
              </a:rPr>
              <a:t>指引</a:t>
            </a:r>
            <a:r>
              <a:rPr lang="en-US" altLang="zh-TW" sz="3600" b="1" dirty="0">
                <a:solidFill>
                  <a:srgbClr val="7030A0"/>
                </a:solidFill>
              </a:rPr>
              <a:t>》</a:t>
            </a:r>
            <a:r>
              <a:rPr lang="zh-TW" altLang="en-US" sz="3600" b="1" dirty="0" smtClean="0">
                <a:solidFill>
                  <a:srgbClr val="7030A0"/>
                </a:solidFill>
              </a:rPr>
              <a:t>的</a:t>
            </a:r>
            <a:r>
              <a:rPr lang="zh-TW" altLang="en-US" sz="3600" b="1" dirty="0">
                <a:solidFill>
                  <a:srgbClr val="7030A0"/>
                </a:solidFill>
              </a:rPr>
              <a:t>適用範圍</a:t>
            </a:r>
            <a:endParaRPr lang="zh-TW" altLang="en-US" sz="3600" b="1" dirty="0">
              <a:solidFill>
                <a:srgbClr val="FF0000"/>
              </a:solidFill>
            </a:endParaRPr>
          </a:p>
        </p:txBody>
      </p:sp>
      <p:sp>
        <p:nvSpPr>
          <p:cNvPr id="3077" name="Rectangle 3"/>
          <p:cNvSpPr>
            <a:spLocks noGrp="1" noChangeArrowheads="1"/>
          </p:cNvSpPr>
          <p:nvPr>
            <p:ph idx="1"/>
          </p:nvPr>
        </p:nvSpPr>
        <p:spPr>
          <a:xfrm>
            <a:off x="2063552" y="1593751"/>
            <a:ext cx="8532440" cy="4587974"/>
          </a:xfrm>
        </p:spPr>
        <p:txBody>
          <a:bodyPr>
            <a:normAutofit fontScale="92500" lnSpcReduction="20000"/>
          </a:bodyPr>
          <a:lstStyle/>
          <a:p>
            <a:pPr>
              <a:lnSpc>
                <a:spcPct val="120000"/>
              </a:lnSpc>
            </a:pPr>
            <a:r>
              <a:rPr lang="zh-TW" altLang="zh-HK" sz="2600" dirty="0"/>
              <a:t>以下人士</a:t>
            </a:r>
            <a:r>
              <a:rPr lang="zh-TW" altLang="zh-HK" sz="2600" dirty="0">
                <a:solidFill>
                  <a:srgbClr val="FF0000"/>
                </a:solidFill>
              </a:rPr>
              <a:t>利用了本身與兒童之間權力差異的特殊地位</a:t>
            </a:r>
            <a:r>
              <a:rPr lang="zh-TW" altLang="zh-HK" sz="2600" dirty="0">
                <a:solidFill>
                  <a:srgbClr val="0000FF"/>
                </a:solidFill>
              </a:rPr>
              <a:t>對兒童作出／不作出某行為以致兒童的</a:t>
            </a:r>
            <a:r>
              <a:rPr lang="zh-TW" altLang="zh-HK" sz="2600" dirty="0" smtClean="0">
                <a:solidFill>
                  <a:srgbClr val="0000FF"/>
                </a:solidFill>
              </a:rPr>
              <a:t>身心健康</a:t>
            </a:r>
            <a:r>
              <a:rPr lang="zh-TW" altLang="zh-HK" sz="2600" dirty="0">
                <a:solidFill>
                  <a:srgbClr val="0000FF"/>
                </a:solidFill>
              </a:rPr>
              <a:t>發展受危害或損害</a:t>
            </a:r>
            <a:endParaRPr lang="en-US" altLang="zh-TW" sz="2600" dirty="0">
              <a:solidFill>
                <a:srgbClr val="0000FF"/>
              </a:solidFill>
            </a:endParaRPr>
          </a:p>
          <a:p>
            <a:pPr lvl="1">
              <a:lnSpc>
                <a:spcPct val="120000"/>
              </a:lnSpc>
            </a:pPr>
            <a:r>
              <a:rPr lang="zh-TW" altLang="en-US" dirty="0">
                <a:solidFill>
                  <a:srgbClr val="7030A0"/>
                </a:solidFill>
              </a:rPr>
              <a:t>對兒童有照顧或管教的責任，</a:t>
            </a:r>
            <a:r>
              <a:rPr lang="zh-TW" altLang="en-US" dirty="0">
                <a:solidFill>
                  <a:srgbClr val="FF0000"/>
                </a:solidFill>
              </a:rPr>
              <a:t>或按地位／身分已擁有照顧或管教兒童的角色</a:t>
            </a:r>
            <a:endParaRPr lang="en-GB" altLang="zh-TW" dirty="0">
              <a:solidFill>
                <a:srgbClr val="FF0000"/>
              </a:solidFill>
            </a:endParaRPr>
          </a:p>
          <a:p>
            <a:pPr lvl="2">
              <a:lnSpc>
                <a:spcPct val="120000"/>
              </a:lnSpc>
            </a:pPr>
            <a:r>
              <a:rPr lang="zh-TW" altLang="en-US" dirty="0">
                <a:solidFill>
                  <a:srgbClr val="7030A0"/>
                </a:solidFill>
              </a:rPr>
              <a:t>父母／監護人</a:t>
            </a:r>
            <a:endParaRPr lang="en-GB" altLang="zh-TW" dirty="0">
              <a:solidFill>
                <a:srgbClr val="7030A0"/>
              </a:solidFill>
            </a:endParaRPr>
          </a:p>
          <a:p>
            <a:pPr lvl="2">
              <a:lnSpc>
                <a:spcPct val="120000"/>
              </a:lnSpc>
            </a:pPr>
            <a:r>
              <a:rPr lang="zh-TW" altLang="en-US" dirty="0">
                <a:solidFill>
                  <a:srgbClr val="7030A0"/>
                </a:solidFill>
              </a:rPr>
              <a:t>受委託照顧及管教兒童的人（例如親屬、教師、兒童託管人等）</a:t>
            </a:r>
            <a:endParaRPr lang="en-GB" altLang="zh-TW" dirty="0">
              <a:solidFill>
                <a:srgbClr val="7030A0"/>
              </a:solidFill>
            </a:endParaRPr>
          </a:p>
          <a:p>
            <a:pPr lvl="2">
              <a:lnSpc>
                <a:spcPct val="120000"/>
              </a:lnSpc>
            </a:pPr>
            <a:r>
              <a:rPr lang="zh-TW" altLang="en-US" dirty="0">
                <a:solidFill>
                  <a:srgbClr val="FF0000"/>
                </a:solidFill>
              </a:rPr>
              <a:t>長輩（例如親屬、與當事兒童的年齡差距較大的兄姊、與父母相熟的朋友等）</a:t>
            </a:r>
            <a:endParaRPr lang="zh-TW" altLang="en-US" dirty="0">
              <a:solidFill>
                <a:srgbClr val="7030A0"/>
              </a:solidFill>
            </a:endParaRPr>
          </a:p>
          <a:p>
            <a:pPr lvl="1">
              <a:lnSpc>
                <a:spcPct val="120000"/>
              </a:lnSpc>
            </a:pPr>
            <a:r>
              <a:rPr lang="zh-TW" altLang="en-US" dirty="0">
                <a:solidFill>
                  <a:srgbClr val="7030A0"/>
                </a:solidFill>
              </a:rPr>
              <a:t>在性侵犯兒童個案中，亦包括其他兒童認識或不認識但</a:t>
            </a:r>
            <a:r>
              <a:rPr lang="zh-TW" altLang="en-US" dirty="0">
                <a:solidFill>
                  <a:srgbClr val="FF0000"/>
                </a:solidFill>
              </a:rPr>
              <a:t>與兒童之間有權力差異的人</a:t>
            </a:r>
            <a:r>
              <a:rPr lang="zh-TW" altLang="en-US" dirty="0">
                <a:solidFill>
                  <a:srgbClr val="7030A0"/>
                </a:solidFill>
              </a:rPr>
              <a:t>，這些人可能是成年人或兒童</a:t>
            </a:r>
          </a:p>
          <a:p>
            <a:pPr lvl="2">
              <a:lnSpc>
                <a:spcPct val="120000"/>
              </a:lnSpc>
            </a:pPr>
            <a:endParaRPr lang="en-US" altLang="zh-TW" dirty="0">
              <a:solidFill>
                <a:srgbClr val="7030A0"/>
              </a:solidFill>
            </a:endParaRPr>
          </a:p>
        </p:txBody>
      </p:sp>
      <p:sp>
        <p:nvSpPr>
          <p:cNvPr id="2" name="頁尾版面配置區 1"/>
          <p:cNvSpPr>
            <a:spLocks noGrp="1"/>
          </p:cNvSpPr>
          <p:nvPr>
            <p:ph type="ftr" sz="quarter" idx="11"/>
          </p:nvPr>
        </p:nvSpPr>
        <p:spPr/>
        <p:txBody>
          <a:bodyPr/>
          <a:lstStyle/>
          <a:p>
            <a:pPr>
              <a:defRPr/>
            </a:pPr>
            <a:endParaRPr lang="en-US" altLang="zh-TW" dirty="0"/>
          </a:p>
        </p:txBody>
      </p:sp>
      <p:sp>
        <p:nvSpPr>
          <p:cNvPr id="8" name="投影片編號版面配置區 5"/>
          <p:cNvSpPr>
            <a:spLocks noGrp="1"/>
          </p:cNvSpPr>
          <p:nvPr>
            <p:ph type="sldNum" sz="quarter" idx="12"/>
          </p:nvPr>
        </p:nvSpPr>
        <p:spPr/>
        <p:txBody>
          <a:bodyPr/>
          <a:lstStyle/>
          <a:p>
            <a:pPr>
              <a:defRPr/>
            </a:pPr>
            <a:fld id="{BD976A4F-E4BC-48DB-9EC3-FC1C24EE6117}" type="slidenum">
              <a:rPr lang="en-US" altLang="zh-HK"/>
              <a:pPr>
                <a:defRPr/>
              </a:pPr>
              <a:t>26</a:t>
            </a:fld>
            <a:endParaRPr lang="en-US" altLang="zh-HK" dirty="0"/>
          </a:p>
        </p:txBody>
      </p:sp>
    </p:spTree>
    <p:extLst>
      <p:ext uri="{BB962C8B-B14F-4D97-AF65-F5344CB8AC3E}">
        <p14:creationId xmlns:p14="http://schemas.microsoft.com/office/powerpoint/2010/main" val="271569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099444" y="360264"/>
            <a:ext cx="8101012" cy="1052512"/>
          </a:xfrm>
        </p:spPr>
        <p:txBody>
          <a:bodyPr/>
          <a:lstStyle/>
          <a:p>
            <a:r>
              <a:rPr lang="zh-TW" altLang="en-US" sz="4800" b="1" dirty="0"/>
              <a:t>虐待兒童的定義</a:t>
            </a:r>
            <a:endParaRPr lang="zh-TW" altLang="en-US" sz="4000" b="1" dirty="0">
              <a:solidFill>
                <a:srgbClr val="FF0000"/>
              </a:solidFill>
            </a:endParaRPr>
          </a:p>
        </p:txBody>
      </p:sp>
      <p:sp>
        <p:nvSpPr>
          <p:cNvPr id="3077" name="Rectangle 3"/>
          <p:cNvSpPr>
            <a:spLocks noGrp="1" noChangeArrowheads="1"/>
          </p:cNvSpPr>
          <p:nvPr>
            <p:ph idx="1"/>
          </p:nvPr>
        </p:nvSpPr>
        <p:spPr>
          <a:xfrm>
            <a:off x="2135559" y="1628800"/>
            <a:ext cx="8275265" cy="4727550"/>
          </a:xfrm>
        </p:spPr>
        <p:txBody>
          <a:bodyPr>
            <a:normAutofit/>
          </a:bodyPr>
          <a:lstStyle/>
          <a:p>
            <a:pPr>
              <a:lnSpc>
                <a:spcPct val="110000"/>
              </a:lnSpc>
            </a:pPr>
            <a:r>
              <a:rPr lang="zh-TW" altLang="en-US" dirty="0">
                <a:solidFill>
                  <a:srgbClr val="7030A0"/>
                </a:solidFill>
              </a:rPr>
              <a:t>強調即使個案不被界定為虐待兒童，</a:t>
            </a:r>
            <a:r>
              <a:rPr lang="zh-TW" altLang="zh-HK" dirty="0"/>
              <a:t>例如兒童被同輩／陌生人欺凌、青少年自願與</a:t>
            </a:r>
            <a:r>
              <a:rPr lang="zh-TW" altLang="en-US" dirty="0"/>
              <a:t>年齡相約的</a:t>
            </a:r>
            <a:r>
              <a:rPr lang="zh-TW" altLang="zh-HK" dirty="0"/>
              <a:t>情侶進行性活動</a:t>
            </a:r>
            <a:r>
              <a:rPr lang="zh-TW" altLang="en-US" dirty="0"/>
              <a:t>、孕婦於懷孕期間濫用藥物</a:t>
            </a:r>
            <a:r>
              <a:rPr lang="zh-TW" altLang="zh-HK" dirty="0"/>
              <a:t>等</a:t>
            </a:r>
            <a:r>
              <a:rPr lang="zh-TW" altLang="en-US" dirty="0"/>
              <a:t>，</a:t>
            </a:r>
            <a:r>
              <a:rPr lang="zh-TW" altLang="en-US" dirty="0">
                <a:solidFill>
                  <a:srgbClr val="7030A0"/>
                </a:solidFill>
              </a:rPr>
              <a:t>亦應盡量用多專業合作方式處理</a:t>
            </a:r>
            <a:endParaRPr lang="en-US" altLang="zh-TW" dirty="0">
              <a:solidFill>
                <a:srgbClr val="7030A0"/>
              </a:solidFill>
            </a:endParaRPr>
          </a:p>
          <a:p>
            <a:pPr lvl="1">
              <a:lnSpc>
                <a:spcPct val="110000"/>
              </a:lnSpc>
            </a:pPr>
            <a:r>
              <a:rPr lang="zh-HK" altLang="en-US" dirty="0">
                <a:solidFill>
                  <a:srgbClr val="990033"/>
                </a:solidFill>
              </a:rPr>
              <a:t>福利會議</a:t>
            </a:r>
            <a:r>
              <a:rPr lang="en-US" altLang="zh-HK" dirty="0">
                <a:solidFill>
                  <a:srgbClr val="990033"/>
                </a:solidFill>
              </a:rPr>
              <a:t>(</a:t>
            </a:r>
            <a:r>
              <a:rPr lang="en-US" altLang="zh-TW" dirty="0">
                <a:solidFill>
                  <a:srgbClr val="990033"/>
                </a:solidFill>
              </a:rPr>
              <a:t>Welfare Meeting)</a:t>
            </a:r>
            <a:r>
              <a:rPr lang="zh-TW" altLang="en-US" dirty="0">
                <a:solidFill>
                  <a:srgbClr val="990033"/>
                </a:solidFill>
              </a:rPr>
              <a:t> </a:t>
            </a:r>
            <a:endParaRPr lang="en-US" altLang="zh-HK" dirty="0">
              <a:solidFill>
                <a:srgbClr val="990033"/>
              </a:solidFill>
            </a:endParaRPr>
          </a:p>
          <a:p>
            <a:pPr lvl="1">
              <a:lnSpc>
                <a:spcPct val="110000"/>
              </a:lnSpc>
            </a:pPr>
            <a:r>
              <a:rPr lang="zh-HK" altLang="en-US" dirty="0">
                <a:solidFill>
                  <a:srgbClr val="990033"/>
                </a:solidFill>
              </a:rPr>
              <a:t>個案會議</a:t>
            </a:r>
            <a:r>
              <a:rPr lang="en-US" altLang="zh-TW" dirty="0">
                <a:solidFill>
                  <a:srgbClr val="990033"/>
                </a:solidFill>
              </a:rPr>
              <a:t>(Case Meeting)</a:t>
            </a:r>
          </a:p>
          <a:p>
            <a:pPr lvl="1">
              <a:lnSpc>
                <a:spcPct val="110000"/>
              </a:lnSpc>
            </a:pPr>
            <a:r>
              <a:rPr lang="zh-HK" altLang="en-US" dirty="0">
                <a:solidFill>
                  <a:srgbClr val="990033"/>
                </a:solidFill>
              </a:rPr>
              <a:t>出生前會議</a:t>
            </a:r>
            <a:r>
              <a:rPr lang="en-US" altLang="zh-HK" dirty="0">
                <a:solidFill>
                  <a:srgbClr val="990033"/>
                </a:solidFill>
              </a:rPr>
              <a:t>(</a:t>
            </a:r>
            <a:r>
              <a:rPr lang="en-US" altLang="zh-TW" dirty="0">
                <a:solidFill>
                  <a:srgbClr val="990033"/>
                </a:solidFill>
              </a:rPr>
              <a:t>Pre-birth Conference</a:t>
            </a:r>
            <a:r>
              <a:rPr lang="en-US" altLang="zh-TW" dirty="0" smtClean="0">
                <a:solidFill>
                  <a:srgbClr val="990033"/>
                </a:solidFill>
              </a:rPr>
              <a:t>)</a:t>
            </a:r>
          </a:p>
        </p:txBody>
      </p:sp>
      <p:sp>
        <p:nvSpPr>
          <p:cNvPr id="2" name="頁尾版面配置區 1"/>
          <p:cNvSpPr>
            <a:spLocks noGrp="1"/>
          </p:cNvSpPr>
          <p:nvPr>
            <p:ph type="ftr" sz="quarter" idx="11"/>
          </p:nvPr>
        </p:nvSpPr>
        <p:spPr/>
        <p:txBody>
          <a:bodyPr/>
          <a:lstStyle/>
          <a:p>
            <a:pPr>
              <a:defRPr/>
            </a:pPr>
            <a:endParaRPr lang="en-US" altLang="zh-TW" dirty="0"/>
          </a:p>
        </p:txBody>
      </p:sp>
      <p:sp>
        <p:nvSpPr>
          <p:cNvPr id="8" name="投影片編號版面配置區 5"/>
          <p:cNvSpPr>
            <a:spLocks noGrp="1"/>
          </p:cNvSpPr>
          <p:nvPr>
            <p:ph type="sldNum" sz="quarter" idx="12"/>
          </p:nvPr>
        </p:nvSpPr>
        <p:spPr/>
        <p:txBody>
          <a:bodyPr/>
          <a:lstStyle/>
          <a:p>
            <a:pPr>
              <a:defRPr/>
            </a:pPr>
            <a:fld id="{BD976A4F-E4BC-48DB-9EC3-FC1C24EE6117}" type="slidenum">
              <a:rPr lang="en-US" altLang="zh-HK"/>
              <a:pPr>
                <a:defRPr/>
              </a:pPr>
              <a:t>27</a:t>
            </a:fld>
            <a:endParaRPr lang="en-US" altLang="zh-HK" dirty="0"/>
          </a:p>
        </p:txBody>
      </p:sp>
    </p:spTree>
    <p:extLst>
      <p:ext uri="{BB962C8B-B14F-4D97-AF65-F5344CB8AC3E}">
        <p14:creationId xmlns:p14="http://schemas.microsoft.com/office/powerpoint/2010/main" val="38169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2600" y="216818"/>
            <a:ext cx="8229600" cy="1143000"/>
          </a:xfrm>
        </p:spPr>
        <p:txBody>
          <a:bodyPr/>
          <a:lstStyle/>
          <a:p>
            <a:pPr algn="ctr"/>
            <a:r>
              <a:rPr lang="zh-TW" altLang="en-US" b="1" dirty="0"/>
              <a:t>有關定義的用語</a:t>
            </a:r>
            <a:endParaRPr lang="zh-HK" altLang="en-US" b="1"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188044893"/>
              </p:ext>
            </p:extLst>
          </p:nvPr>
        </p:nvGraphicFramePr>
        <p:xfrm>
          <a:off x="2423592" y="1687587"/>
          <a:ext cx="7632848" cy="4261317"/>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852681"/>
                <a:gridCol w="4780167"/>
              </a:tblGrid>
              <a:tr h="641246">
                <a:tc>
                  <a:txBody>
                    <a:bodyPr/>
                    <a:lstStyle/>
                    <a:p>
                      <a:r>
                        <a:rPr lang="zh-TW" altLang="en-US" sz="2800" dirty="0" smtClean="0"/>
                        <a:t>現時用語</a:t>
                      </a:r>
                      <a:endParaRPr lang="zh-HK" altLang="en-US" sz="2800" dirty="0" smtClean="0">
                        <a:solidFill>
                          <a:srgbClr val="FF0000"/>
                        </a:solidFill>
                      </a:endParaRPr>
                    </a:p>
                  </a:txBody>
                  <a:tcPr/>
                </a:tc>
                <a:tc>
                  <a:txBody>
                    <a:bodyPr/>
                    <a:lstStyle/>
                    <a:p>
                      <a:r>
                        <a:rPr lang="zh-TW" altLang="en-US" sz="2800" dirty="0" smtClean="0"/>
                        <a:t>建議用語</a:t>
                      </a:r>
                      <a:endParaRPr lang="zh-HK" altLang="en-US" sz="2800" dirty="0">
                        <a:solidFill>
                          <a:srgbClr val="0000FF"/>
                        </a:solidFill>
                      </a:endParaRPr>
                    </a:p>
                  </a:txBody>
                  <a:tcPr/>
                </a:tc>
              </a:tr>
              <a:tr h="907351">
                <a:tc>
                  <a:txBody>
                    <a:bodyPr/>
                    <a:lstStyle/>
                    <a:p>
                      <a:r>
                        <a:rPr lang="en-GB" altLang="zh-TW" sz="2800" dirty="0" smtClean="0"/>
                        <a:t>(</a:t>
                      </a:r>
                      <a:r>
                        <a:rPr lang="zh-TW" altLang="en-US" sz="2800" dirty="0" smtClean="0"/>
                        <a:t>懷疑</a:t>
                      </a:r>
                      <a:r>
                        <a:rPr lang="en-US" altLang="zh-TW" sz="2800" dirty="0" smtClean="0"/>
                        <a:t>)</a:t>
                      </a:r>
                      <a:r>
                        <a:rPr lang="zh-TW" altLang="en-US" sz="2800" dirty="0" smtClean="0"/>
                        <a:t>施虐者</a:t>
                      </a:r>
                      <a:endParaRPr lang="zh-HK" altLang="en-US" sz="2800" dirty="0">
                        <a:solidFill>
                          <a:schemeClr val="tx1"/>
                        </a:solidFill>
                      </a:endParaRPr>
                    </a:p>
                  </a:txBody>
                  <a:tcPr/>
                </a:tc>
                <a:tc>
                  <a:txBody>
                    <a:bodyPr/>
                    <a:lstStyle/>
                    <a:p>
                      <a:r>
                        <a:rPr lang="en-US" altLang="zh-TW" sz="2800" dirty="0" smtClean="0"/>
                        <a:t>(</a:t>
                      </a:r>
                      <a:r>
                        <a:rPr lang="zh-TW" altLang="en-US" sz="2800" dirty="0" smtClean="0"/>
                        <a:t>懷疑</a:t>
                      </a:r>
                      <a:r>
                        <a:rPr lang="en-US" altLang="zh-TW" sz="2800" dirty="0" smtClean="0"/>
                        <a:t>)</a:t>
                      </a:r>
                      <a:r>
                        <a:rPr lang="zh-TW" altLang="en-US" sz="2800" dirty="0" smtClean="0"/>
                        <a:t>傷害／虐待兒童的人 </a:t>
                      </a:r>
                      <a:r>
                        <a:rPr lang="en-US" altLang="zh-TW" sz="2400" baseline="0" dirty="0" smtClean="0"/>
                        <a:t> (alleged) </a:t>
                      </a:r>
                      <a:r>
                        <a:rPr lang="en-US" altLang="zh-TW" sz="2400" dirty="0" smtClean="0"/>
                        <a:t>perpetrator</a:t>
                      </a:r>
                      <a:endParaRPr lang="zh-HK" altLang="en-US" sz="2400" dirty="0">
                        <a:solidFill>
                          <a:srgbClr val="0000FF"/>
                        </a:solidFill>
                      </a:endParaRPr>
                    </a:p>
                  </a:txBody>
                  <a:tcPr/>
                </a:tc>
              </a:tr>
              <a:tr h="641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t>身體虐待</a:t>
                      </a:r>
                      <a:endParaRPr lang="en-US" altLang="zh-TW" sz="2800" dirty="0" smtClean="0"/>
                    </a:p>
                    <a:p>
                      <a:endParaRPr lang="zh-HK" altLang="en-US" sz="2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t>身體傷害／虐待</a:t>
                      </a:r>
                      <a:endParaRPr lang="en-US" altLang="zh-TW"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physical</a:t>
                      </a:r>
                      <a:r>
                        <a:rPr lang="en-US" altLang="zh-TW" sz="2400" baseline="0" dirty="0" smtClean="0"/>
                        <a:t> </a:t>
                      </a:r>
                      <a:r>
                        <a:rPr lang="en-US" altLang="zh-TW" sz="2400" dirty="0" smtClean="0"/>
                        <a:t>harm/abuse</a:t>
                      </a:r>
                      <a:endParaRPr lang="zh-HK" altLang="en-US" sz="2400" dirty="0">
                        <a:solidFill>
                          <a:schemeClr val="tx1"/>
                        </a:solidFill>
                      </a:endParaRPr>
                    </a:p>
                  </a:txBody>
                  <a:tcPr/>
                </a:tc>
              </a:tr>
              <a:tr h="641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t>精神虐待</a:t>
                      </a:r>
                      <a:endParaRPr lang="en-US" altLang="zh-TW" sz="2800" dirty="0" smtClean="0"/>
                    </a:p>
                    <a:p>
                      <a:endParaRPr lang="en-US" altLang="zh-TW" sz="2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dirty="0" smtClean="0"/>
                        <a:t>心理傷害／虐待</a:t>
                      </a:r>
                      <a:endParaRPr lang="en-US" altLang="zh-TW"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400" dirty="0" smtClean="0"/>
                        <a:t>psychological</a:t>
                      </a:r>
                      <a:r>
                        <a:rPr lang="en-US" altLang="zh-HK" sz="2400" baseline="0" dirty="0" smtClean="0"/>
                        <a:t> harm/abuse</a:t>
                      </a:r>
                      <a:endParaRPr lang="zh-HK" altLang="en-US" sz="2400" dirty="0"/>
                    </a:p>
                  </a:txBody>
                  <a:tcPr/>
                </a:tc>
              </a:tr>
              <a:tr h="641246">
                <a:tc gridSpan="2">
                  <a:txBody>
                    <a:bodyPr/>
                    <a:lstStyle/>
                    <a:p>
                      <a:r>
                        <a:rPr lang="zh-TW" altLang="en-US" sz="2400" dirty="0" smtClean="0"/>
                        <a:t>在使用兒童及家庭成員較能明白的方式解釋上述關注時，可考慮以「傷害」一詞代替「虐待」</a:t>
                      </a:r>
                      <a:endParaRPr lang="en-US" altLang="zh-TW" sz="2400" dirty="0" smtClean="0">
                        <a:solidFill>
                          <a:srgbClr val="7030A0"/>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HK" altLang="en-US" sz="2400" dirty="0" smtClean="0"/>
                    </a:p>
                  </a:txBody>
                  <a:tcPr/>
                </a:tc>
              </a:tr>
            </a:tbl>
          </a:graphicData>
        </a:graphic>
      </p:graphicFrame>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28</a:t>
            </a:fld>
            <a:endParaRPr lang="en-US" altLang="zh-HK"/>
          </a:p>
        </p:txBody>
      </p:sp>
    </p:spTree>
    <p:extLst>
      <p:ext uri="{BB962C8B-B14F-4D97-AF65-F5344CB8AC3E}">
        <p14:creationId xmlns:p14="http://schemas.microsoft.com/office/powerpoint/2010/main" val="42581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7094" y="365125"/>
            <a:ext cx="9152627" cy="1325563"/>
          </a:xfrm>
        </p:spPr>
        <p:txBody>
          <a:bodyPr/>
          <a:lstStyle/>
          <a:p>
            <a:r>
              <a:rPr lang="zh-TW" altLang="en-US" b="1" dirty="0"/>
              <a:t>身體</a:t>
            </a:r>
            <a:r>
              <a:rPr lang="zh-TW" altLang="en-US" b="1" dirty="0">
                <a:solidFill>
                  <a:srgbClr val="0000FF"/>
                </a:solidFill>
              </a:rPr>
              <a:t>傷害</a:t>
            </a:r>
            <a:r>
              <a:rPr lang="zh-TW" altLang="en-US" b="1" dirty="0"/>
              <a:t>／</a:t>
            </a:r>
            <a:r>
              <a:rPr lang="zh-TW" altLang="en-US" b="1" dirty="0" smtClean="0"/>
              <a:t>虐待</a:t>
            </a:r>
            <a:endParaRPr lang="zh-HK" altLang="en-US" b="1" dirty="0"/>
          </a:p>
        </p:txBody>
      </p:sp>
      <p:sp>
        <p:nvSpPr>
          <p:cNvPr id="3" name="內容版面配置區 2"/>
          <p:cNvSpPr>
            <a:spLocks noGrp="1"/>
          </p:cNvSpPr>
          <p:nvPr>
            <p:ph idx="1"/>
          </p:nvPr>
        </p:nvSpPr>
        <p:spPr>
          <a:xfrm>
            <a:off x="1440610" y="1825625"/>
            <a:ext cx="9213013" cy="4351338"/>
          </a:xfrm>
        </p:spPr>
        <p:txBody>
          <a:bodyPr/>
          <a:lstStyle/>
          <a:p>
            <a:r>
              <a:rPr lang="zh-TW" altLang="en-US" dirty="0"/>
              <a:t>指</a:t>
            </a:r>
            <a:r>
              <a:rPr lang="zh-TW" altLang="en-US" dirty="0">
                <a:solidFill>
                  <a:srgbClr val="FF0000"/>
                </a:solidFill>
              </a:rPr>
              <a:t>對兒童使用暴力或以其他方式</a:t>
            </a:r>
            <a:r>
              <a:rPr lang="zh-TW" altLang="en-US" dirty="0"/>
              <a:t>令兒童身體受傷或痛苦（例如</a:t>
            </a:r>
            <a:r>
              <a:rPr lang="zh-TW" altLang="en-US" dirty="0">
                <a:solidFill>
                  <a:srgbClr val="7030A0"/>
                </a:solidFill>
              </a:rPr>
              <a:t>拳打腳踢、以物件擊打</a:t>
            </a:r>
            <a:r>
              <a:rPr lang="zh-TW" altLang="en-US" dirty="0"/>
              <a:t>、下毒、使窒息、灼傷、</a:t>
            </a:r>
            <a:r>
              <a:rPr lang="zh-TW" altLang="en-US" dirty="0" smtClean="0"/>
              <a:t>搖盪嬰兒</a:t>
            </a:r>
            <a:r>
              <a:rPr lang="zh-TW" altLang="en-US" dirty="0"/>
              <a:t>或照顧者假裝兒童生病</a:t>
            </a:r>
            <a:r>
              <a:rPr lang="zh-TW" altLang="en-US" dirty="0" smtClean="0"/>
              <a:t>求醫等</a:t>
            </a:r>
            <a:r>
              <a:rPr lang="zh-TW" altLang="en-US" dirty="0"/>
              <a:t>），而且有明確的資料可以肯定或合理地懷疑這些傷害並非意外造成</a:t>
            </a:r>
            <a:r>
              <a:rPr lang="zh-TW" altLang="en-US" dirty="0" smtClean="0"/>
              <a:t>的</a:t>
            </a:r>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29</a:t>
            </a:fld>
            <a:endParaRPr lang="en-US" altLang="zh-HK"/>
          </a:p>
        </p:txBody>
      </p:sp>
    </p:spTree>
    <p:extLst>
      <p:ext uri="{BB962C8B-B14F-4D97-AF65-F5344CB8AC3E}">
        <p14:creationId xmlns:p14="http://schemas.microsoft.com/office/powerpoint/2010/main" val="412871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7480" y="269776"/>
            <a:ext cx="10244919" cy="1143000"/>
          </a:xfrm>
        </p:spPr>
        <p:txBody>
          <a:bodyPr/>
          <a:lstStyle/>
          <a:p>
            <a:r>
              <a:rPr lang="zh-TW" altLang="en-US" b="1" dirty="0" smtClean="0"/>
              <a:t>檢討的</a:t>
            </a:r>
            <a:r>
              <a:rPr lang="zh-HK" altLang="en-US" b="1" dirty="0" smtClean="0"/>
              <a:t>目的</a:t>
            </a:r>
            <a:endParaRPr lang="en-GB" dirty="0"/>
          </a:p>
        </p:txBody>
      </p:sp>
      <p:sp>
        <p:nvSpPr>
          <p:cNvPr id="3" name="內容版面配置區 2"/>
          <p:cNvSpPr>
            <a:spLocks noGrp="1"/>
          </p:cNvSpPr>
          <p:nvPr>
            <p:ph idx="1"/>
          </p:nvPr>
        </p:nvSpPr>
        <p:spPr>
          <a:xfrm>
            <a:off x="1337479" y="1423318"/>
            <a:ext cx="10244919" cy="5102027"/>
          </a:xfrm>
        </p:spPr>
        <p:txBody>
          <a:bodyPr>
            <a:normAutofit fontScale="92500"/>
          </a:bodyPr>
          <a:lstStyle/>
          <a:p>
            <a:pPr marL="514350" lvl="0" indent="-514350">
              <a:buFont typeface="+mj-lt"/>
              <a:buAutoNum type="arabicPeriod"/>
            </a:pPr>
            <a:r>
              <a:rPr lang="zh-HK" altLang="en-US" sz="2800" dirty="0"/>
              <a:t>協</a:t>
            </a:r>
            <a:r>
              <a:rPr lang="zh-TW" altLang="en-US" sz="2800" dirty="0"/>
              <a:t>助</a:t>
            </a:r>
            <a:r>
              <a:rPr lang="zh-HK" altLang="en-US" sz="2800" dirty="0"/>
              <a:t>各專業人員對</a:t>
            </a:r>
            <a:r>
              <a:rPr lang="zh-HK" altLang="en-US" sz="2800" dirty="0">
                <a:solidFill>
                  <a:srgbClr val="FF0000"/>
                </a:solidFill>
              </a:rPr>
              <a:t>虐</a:t>
            </a:r>
            <a:r>
              <a:rPr lang="zh-TW" altLang="en-US" sz="2800" dirty="0">
                <a:solidFill>
                  <a:srgbClr val="FF0000"/>
                </a:solidFill>
              </a:rPr>
              <a:t>待</a:t>
            </a:r>
            <a:r>
              <a:rPr lang="zh-HK" altLang="en-US" sz="2800" dirty="0">
                <a:solidFill>
                  <a:srgbClr val="FF0000"/>
                </a:solidFill>
              </a:rPr>
              <a:t>兒</a:t>
            </a:r>
            <a:r>
              <a:rPr lang="zh-TW" altLang="en-US" sz="2800" dirty="0">
                <a:solidFill>
                  <a:srgbClr val="FF0000"/>
                </a:solidFill>
              </a:rPr>
              <a:t>童</a:t>
            </a:r>
            <a:r>
              <a:rPr lang="zh-HK" altLang="en-US" sz="2800" dirty="0">
                <a:solidFill>
                  <a:srgbClr val="FF0000"/>
                </a:solidFill>
              </a:rPr>
              <a:t>的定</a:t>
            </a:r>
            <a:r>
              <a:rPr lang="zh-TW" altLang="en-US" sz="2800" dirty="0">
                <a:solidFill>
                  <a:srgbClr val="FF0000"/>
                </a:solidFill>
              </a:rPr>
              <a:t>義</a:t>
            </a:r>
            <a:r>
              <a:rPr lang="zh-HK" altLang="en-US" sz="2800" dirty="0">
                <a:solidFill>
                  <a:srgbClr val="FF0000"/>
                </a:solidFill>
              </a:rPr>
              <a:t>及範圍</a:t>
            </a:r>
            <a:r>
              <a:rPr lang="zh-HK" altLang="en-US" sz="2800" dirty="0"/>
              <a:t>有</a:t>
            </a:r>
            <a:r>
              <a:rPr lang="zh-HK" altLang="en-US" sz="2800" dirty="0">
                <a:solidFill>
                  <a:srgbClr val="FF0000"/>
                </a:solidFill>
              </a:rPr>
              <a:t>比較一致</a:t>
            </a:r>
            <a:r>
              <a:rPr lang="zh-HK" altLang="en-US" sz="2800" dirty="0"/>
              <a:t>的</a:t>
            </a:r>
            <a:r>
              <a:rPr lang="zh-HK" altLang="en-US" sz="2800" dirty="0" smtClean="0"/>
              <a:t>看法</a:t>
            </a:r>
            <a:endParaRPr lang="en-GB" sz="2800" dirty="0"/>
          </a:p>
          <a:p>
            <a:pPr marL="514350" indent="-514350">
              <a:buFont typeface="+mj-lt"/>
              <a:buAutoNum type="arabicPeriod"/>
            </a:pPr>
            <a:r>
              <a:rPr lang="zh-HK" altLang="en-US" sz="2800" dirty="0" smtClean="0"/>
              <a:t>為</a:t>
            </a:r>
            <a:r>
              <a:rPr lang="zh-HK" altLang="en-US" sz="2800" dirty="0"/>
              <a:t>前線同工提供參考資料，增</a:t>
            </a:r>
            <a:r>
              <a:rPr lang="zh-TW" altLang="en-US" sz="2800" dirty="0"/>
              <a:t>強</a:t>
            </a:r>
            <a:r>
              <a:rPr lang="zh-HK" altLang="en-US" sz="2800" dirty="0">
                <a:solidFill>
                  <a:srgbClr val="FF0000"/>
                </a:solidFill>
              </a:rPr>
              <a:t>識</a:t>
            </a:r>
            <a:r>
              <a:rPr lang="zh-TW" altLang="en-US" sz="2800" dirty="0">
                <a:solidFill>
                  <a:srgbClr val="FF0000"/>
                </a:solidFill>
              </a:rPr>
              <a:t>別</a:t>
            </a:r>
            <a:r>
              <a:rPr lang="zh-HK" altLang="en-US" sz="2800" dirty="0"/>
              <a:t>虐待兒童</a:t>
            </a:r>
            <a:r>
              <a:rPr lang="zh-HK" altLang="en-US" sz="2800" dirty="0">
                <a:solidFill>
                  <a:srgbClr val="FF0000"/>
                </a:solidFill>
              </a:rPr>
              <a:t>危機較高</a:t>
            </a:r>
            <a:r>
              <a:rPr lang="zh-HK" altLang="en-US" sz="2800" dirty="0"/>
              <a:t>的</a:t>
            </a:r>
            <a:r>
              <a:rPr lang="zh-HK" altLang="en-US" sz="2800" dirty="0" smtClean="0"/>
              <a:t>家庭</a:t>
            </a:r>
            <a:r>
              <a:rPr lang="en-US" sz="2800" dirty="0"/>
              <a:t> </a:t>
            </a:r>
            <a:endParaRPr lang="en-GB" sz="2800" dirty="0"/>
          </a:p>
          <a:p>
            <a:pPr marL="514350" lvl="0" indent="-514350">
              <a:buFont typeface="+mj-lt"/>
              <a:buAutoNum type="arabicPeriod"/>
            </a:pPr>
            <a:r>
              <a:rPr lang="zh-HK" altLang="en-US" sz="2800" dirty="0"/>
              <a:t>為前線同工提供更清晰指引</a:t>
            </a:r>
            <a:r>
              <a:rPr lang="zh-HK" altLang="en-US" sz="2800" dirty="0" smtClean="0"/>
              <a:t>，</a:t>
            </a:r>
            <a:r>
              <a:rPr lang="zh-TW" altLang="en-US" dirty="0"/>
              <a:t>以</a:t>
            </a:r>
            <a:r>
              <a:rPr lang="zh-HK" altLang="en-US" sz="2800" dirty="0" smtClean="0"/>
              <a:t>處理</a:t>
            </a:r>
            <a:r>
              <a:rPr lang="zh-HK" altLang="en-US" sz="2800" dirty="0"/>
              <a:t>及跟</a:t>
            </a:r>
            <a:r>
              <a:rPr lang="zh-TW" altLang="en-US" sz="2800" dirty="0"/>
              <a:t>進</a:t>
            </a:r>
            <a:r>
              <a:rPr lang="zh-HK" altLang="en-US" sz="2800" dirty="0">
                <a:solidFill>
                  <a:srgbClr val="FF0000"/>
                </a:solidFill>
              </a:rPr>
              <a:t>不同類別</a:t>
            </a:r>
            <a:r>
              <a:rPr lang="zh-HK" altLang="en-US" sz="2800" dirty="0"/>
              <a:t>的懷疑虐待</a:t>
            </a:r>
            <a:r>
              <a:rPr lang="zh-HK" altLang="en-US" sz="2800" dirty="0" smtClean="0"/>
              <a:t>兒童</a:t>
            </a:r>
            <a:r>
              <a:rPr lang="zh-TW" altLang="en-US" sz="2800" dirty="0" smtClean="0"/>
              <a:t>及</a:t>
            </a:r>
            <a:r>
              <a:rPr lang="zh-TW" altLang="en-US" dirty="0" smtClean="0"/>
              <a:t>保護受傷害</a:t>
            </a:r>
            <a:r>
              <a:rPr lang="zh-TW" altLang="zh-HK" dirty="0"/>
              <a:t>／</a:t>
            </a:r>
            <a:r>
              <a:rPr lang="zh-HK" altLang="en-US" sz="2800" dirty="0" smtClean="0"/>
              <a:t>虐待</a:t>
            </a:r>
            <a:r>
              <a:rPr lang="zh-TW" altLang="en-US" sz="2800" dirty="0" smtClean="0"/>
              <a:t>的</a:t>
            </a:r>
            <a:r>
              <a:rPr lang="zh-HK" altLang="en-US" sz="2800" dirty="0" smtClean="0"/>
              <a:t>兒童</a:t>
            </a:r>
            <a:r>
              <a:rPr lang="en-US" sz="2800" dirty="0"/>
              <a:t> </a:t>
            </a:r>
            <a:endParaRPr lang="en-US" sz="2800" dirty="0" smtClean="0"/>
          </a:p>
          <a:p>
            <a:pPr marL="514350" lvl="0" indent="-514350">
              <a:buFont typeface="+mj-lt"/>
              <a:buAutoNum type="arabicPeriod"/>
            </a:pPr>
            <a:r>
              <a:rPr lang="zh-TW" altLang="en-US" sz="2800" dirty="0" smtClean="0"/>
              <a:t>促進兒童及其家人與專業人員的</a:t>
            </a:r>
            <a:r>
              <a:rPr lang="zh-TW" altLang="en-US" sz="2800" dirty="0" smtClean="0">
                <a:solidFill>
                  <a:srgbClr val="FF0000"/>
                </a:solidFill>
              </a:rPr>
              <a:t>合作</a:t>
            </a:r>
            <a:r>
              <a:rPr lang="zh-TW" altLang="en-US" sz="2800" dirty="0" smtClean="0"/>
              <a:t>，以制訂及執行跟進計劃</a:t>
            </a:r>
            <a:endParaRPr lang="en-GB" sz="2800" dirty="0"/>
          </a:p>
          <a:p>
            <a:pPr marL="514350" lvl="0" indent="-514350">
              <a:buFont typeface="+mj-lt"/>
              <a:buAutoNum type="arabicPeriod"/>
            </a:pPr>
            <a:r>
              <a:rPr lang="zh-HK" altLang="en-US" sz="2800" dirty="0" smtClean="0"/>
              <a:t>釐</a:t>
            </a:r>
            <a:r>
              <a:rPr lang="zh-TW" altLang="en-US" sz="2800" dirty="0"/>
              <a:t>定</a:t>
            </a:r>
            <a:r>
              <a:rPr lang="zh-HK" altLang="en-US" sz="2800" dirty="0">
                <a:solidFill>
                  <a:srgbClr val="FF0000"/>
                </a:solidFill>
              </a:rPr>
              <a:t>各界別專業</a:t>
            </a:r>
            <a:r>
              <a:rPr lang="zh-HK" altLang="en-US" sz="2800" dirty="0" smtClean="0">
                <a:solidFill>
                  <a:srgbClr val="FF0000"/>
                </a:solidFill>
              </a:rPr>
              <a:t>人</a:t>
            </a:r>
            <a:r>
              <a:rPr lang="zh-TW" altLang="en-US" dirty="0">
                <a:solidFill>
                  <a:srgbClr val="FF0000"/>
                </a:solidFill>
              </a:rPr>
              <a:t>士</a:t>
            </a:r>
            <a:r>
              <a:rPr lang="zh-HK" altLang="en-US" sz="2800" dirty="0" smtClean="0"/>
              <a:t>在</a:t>
            </a:r>
            <a:r>
              <a:rPr lang="zh-HK" altLang="en-US" sz="2800" dirty="0"/>
              <a:t>處</a:t>
            </a:r>
            <a:r>
              <a:rPr lang="zh-TW" altLang="en-US" sz="2800" dirty="0" smtClean="0"/>
              <a:t>理</a:t>
            </a:r>
            <a:r>
              <a:rPr lang="zh-HK" altLang="en-US" dirty="0"/>
              <a:t>懷疑</a:t>
            </a:r>
            <a:r>
              <a:rPr lang="zh-HK" altLang="en-US" dirty="0" smtClean="0"/>
              <a:t>虐兒</a:t>
            </a:r>
            <a:r>
              <a:rPr lang="zh-TW" altLang="en-US" dirty="0" smtClean="0"/>
              <a:t>個案及保護兒童</a:t>
            </a:r>
            <a:r>
              <a:rPr lang="zh-HK" altLang="en-US" sz="2800" dirty="0" smtClean="0"/>
              <a:t>個</a:t>
            </a:r>
            <a:r>
              <a:rPr lang="zh-TW" altLang="en-US" sz="2800" dirty="0"/>
              <a:t>案</a:t>
            </a:r>
            <a:r>
              <a:rPr lang="zh-HK" altLang="en-US" sz="2800" dirty="0"/>
              <a:t>的</a:t>
            </a:r>
            <a:r>
              <a:rPr lang="zh-HK" altLang="en-US" sz="2800" dirty="0">
                <a:solidFill>
                  <a:srgbClr val="FF0000"/>
                </a:solidFill>
              </a:rPr>
              <a:t>角色及責</a:t>
            </a:r>
            <a:r>
              <a:rPr lang="zh-TW" altLang="en-US" sz="2800" dirty="0">
                <a:solidFill>
                  <a:srgbClr val="FF0000"/>
                </a:solidFill>
              </a:rPr>
              <a:t>任</a:t>
            </a:r>
            <a:r>
              <a:rPr lang="zh-HK" altLang="en-US" sz="2800" dirty="0"/>
              <a:t>，理順及促進彼此的</a:t>
            </a:r>
            <a:r>
              <a:rPr lang="zh-HK" altLang="en-US" sz="2800" dirty="0" smtClean="0">
                <a:solidFill>
                  <a:srgbClr val="FF0000"/>
                </a:solidFill>
              </a:rPr>
              <a:t>協作</a:t>
            </a:r>
            <a:endParaRPr lang="en-GB" sz="2800" dirty="0">
              <a:solidFill>
                <a:srgbClr val="FF0000"/>
              </a:solidFill>
            </a:endParaRPr>
          </a:p>
          <a:p>
            <a:pPr marL="514350" indent="-514350">
              <a:buFont typeface="+mj-lt"/>
              <a:buAutoNum type="arabicPeriod"/>
            </a:pPr>
            <a:endParaRPr lang="en-GB" sz="2800" dirty="0"/>
          </a:p>
        </p:txBody>
      </p:sp>
      <p:sp>
        <p:nvSpPr>
          <p:cNvPr id="5" name="投影片編號版面配置區 4"/>
          <p:cNvSpPr>
            <a:spLocks noGrp="1"/>
          </p:cNvSpPr>
          <p:nvPr>
            <p:ph type="sldNum" sz="quarter" idx="12"/>
          </p:nvPr>
        </p:nvSpPr>
        <p:spPr/>
        <p:txBody>
          <a:bodyPr/>
          <a:lstStyle/>
          <a:p>
            <a:fld id="{38CC1714-3971-4642-BF1D-E6E27F04BB7C}" type="slidenum">
              <a:rPr lang="en-GB" smtClean="0"/>
              <a:t>3</a:t>
            </a:fld>
            <a:endParaRPr lang="en-GB"/>
          </a:p>
        </p:txBody>
      </p:sp>
      <p:sp>
        <p:nvSpPr>
          <p:cNvPr id="4" name="頁尾版面配置區 3"/>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245406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0610" y="365125"/>
            <a:ext cx="9913189" cy="1325563"/>
          </a:xfrm>
        </p:spPr>
        <p:txBody>
          <a:bodyPr/>
          <a:lstStyle/>
          <a:p>
            <a:r>
              <a:rPr lang="zh-HK" altLang="en-US" b="1" dirty="0"/>
              <a:t>性</a:t>
            </a:r>
            <a:r>
              <a:rPr lang="zh-HK" altLang="en-US" b="1" dirty="0" smtClean="0"/>
              <a:t>侵犯</a:t>
            </a:r>
            <a:endParaRPr lang="zh-HK" altLang="en-US" b="1" dirty="0"/>
          </a:p>
        </p:txBody>
      </p:sp>
      <p:sp>
        <p:nvSpPr>
          <p:cNvPr id="3" name="內容版面配置區 2"/>
          <p:cNvSpPr>
            <a:spLocks noGrp="1"/>
          </p:cNvSpPr>
          <p:nvPr>
            <p:ph idx="1"/>
          </p:nvPr>
        </p:nvSpPr>
        <p:spPr>
          <a:xfrm>
            <a:off x="1440610" y="1825625"/>
            <a:ext cx="9152628" cy="4351338"/>
          </a:xfrm>
        </p:spPr>
        <p:txBody>
          <a:bodyPr/>
          <a:lstStyle/>
          <a:p>
            <a:pPr>
              <a:lnSpc>
                <a:spcPct val="114000"/>
              </a:lnSpc>
            </a:pPr>
            <a:r>
              <a:rPr lang="zh-TW" altLang="en-US" dirty="0"/>
              <a:t>指</a:t>
            </a:r>
            <a:r>
              <a:rPr lang="zh-TW" altLang="en-US" dirty="0">
                <a:solidFill>
                  <a:srgbClr val="FF0000"/>
                </a:solidFill>
              </a:rPr>
              <a:t>強逼或誘使</a:t>
            </a:r>
            <a:r>
              <a:rPr lang="zh-TW" altLang="en-US" dirty="0"/>
              <a:t>兒童參與性活動，以對兒童作出性方面的利用或侵犯，而</a:t>
            </a:r>
            <a:r>
              <a:rPr lang="zh-TW" altLang="en-US" dirty="0">
                <a:solidFill>
                  <a:srgbClr val="FF0000"/>
                </a:solidFill>
              </a:rPr>
              <a:t>兒童並不同意</a:t>
            </a:r>
            <a:r>
              <a:rPr lang="zh-TW" altLang="en-US" dirty="0"/>
              <a:t>或</a:t>
            </a:r>
            <a:r>
              <a:rPr lang="zh-TW" altLang="en-US" dirty="0">
                <a:solidFill>
                  <a:srgbClr val="FF0000"/>
                </a:solidFill>
              </a:rPr>
              <a:t>因心智發展未成熟而不能完全明白或理解發生在他／她身上的這些性</a:t>
            </a:r>
            <a:r>
              <a:rPr lang="zh-TW" altLang="en-US" dirty="0" smtClean="0">
                <a:solidFill>
                  <a:srgbClr val="FF0000"/>
                </a:solidFill>
              </a:rPr>
              <a:t>活動</a:t>
            </a:r>
            <a:endParaRPr lang="zh-TW" altLang="en-US" dirty="0"/>
          </a:p>
          <a:p>
            <a:pPr>
              <a:lnSpc>
                <a:spcPct val="114000"/>
              </a:lnSpc>
            </a:pPr>
            <a:r>
              <a:rPr lang="zh-TW" altLang="en-US" dirty="0"/>
              <a:t>這些性活動包括與兒童有直接身體接觸或沒有身體接觸的行為（例如強姦、口交、</a:t>
            </a:r>
            <a:r>
              <a:rPr lang="zh-TW" altLang="en-US" dirty="0">
                <a:solidFill>
                  <a:srgbClr val="0000FF"/>
                </a:solidFill>
              </a:rPr>
              <a:t>促使兒童為他人手淫／展示其性器官或作淫褻姿勢／觀看其他人的性活動</a:t>
            </a:r>
            <a:r>
              <a:rPr lang="zh-TW" altLang="en-US" dirty="0"/>
              <a:t>、製作色情物品、</a:t>
            </a:r>
            <a:r>
              <a:rPr lang="zh-TW" altLang="en-US" dirty="0">
                <a:solidFill>
                  <a:srgbClr val="0000FF"/>
                </a:solidFill>
              </a:rPr>
              <a:t>強逼兒童從事賣淫活動等</a:t>
            </a:r>
            <a:r>
              <a:rPr lang="zh-TW" altLang="en-US" dirty="0" smtClean="0"/>
              <a:t>）</a:t>
            </a:r>
            <a:endParaRPr lang="zh-TW" altLang="en-US" dirty="0"/>
          </a:p>
          <a:p>
            <a:pPr>
              <a:lnSpc>
                <a:spcPct val="114000"/>
              </a:lnSpc>
            </a:pPr>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30</a:t>
            </a:fld>
            <a:endParaRPr lang="en-US" altLang="zh-HK"/>
          </a:p>
        </p:txBody>
      </p:sp>
    </p:spTree>
    <p:extLst>
      <p:ext uri="{BB962C8B-B14F-4D97-AF65-F5344CB8AC3E}">
        <p14:creationId xmlns:p14="http://schemas.microsoft.com/office/powerpoint/2010/main" val="3216053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7800" y="365125"/>
            <a:ext cx="9906000" cy="1325563"/>
          </a:xfrm>
        </p:spPr>
        <p:txBody>
          <a:bodyPr/>
          <a:lstStyle/>
          <a:p>
            <a:r>
              <a:rPr lang="zh-HK" altLang="en-US" b="1" dirty="0"/>
              <a:t>性侵犯</a:t>
            </a:r>
            <a:endParaRPr lang="zh-HK" altLang="en-US" dirty="0"/>
          </a:p>
        </p:txBody>
      </p:sp>
      <p:sp>
        <p:nvSpPr>
          <p:cNvPr id="3" name="內容版面配置區 2"/>
          <p:cNvSpPr>
            <a:spLocks noGrp="1"/>
          </p:cNvSpPr>
          <p:nvPr>
            <p:ph idx="1"/>
          </p:nvPr>
        </p:nvSpPr>
        <p:spPr>
          <a:xfrm>
            <a:off x="1514474" y="1825625"/>
            <a:ext cx="9239251" cy="4351338"/>
          </a:xfrm>
        </p:spPr>
        <p:txBody>
          <a:bodyPr/>
          <a:lstStyle/>
          <a:p>
            <a:r>
              <a:rPr lang="zh-TW" altLang="en-US" dirty="0"/>
              <a:t>性侵犯可能發生在家中或其他地方，或透過網上社交平台，以個別或有組織的方式進行，包括以獎賞或其他方式引誘兒童加以侵犯，亦包括</a:t>
            </a:r>
            <a:r>
              <a:rPr lang="zh-TW" altLang="en-US" b="1" dirty="0">
                <a:solidFill>
                  <a:srgbClr val="FF0000"/>
                </a:solidFill>
              </a:rPr>
              <a:t>為性目的誘識兒童</a:t>
            </a:r>
            <a:r>
              <a:rPr lang="zh-TW" altLang="en-US" dirty="0">
                <a:solidFill>
                  <a:srgbClr val="0000FF"/>
                </a:solidFill>
              </a:rPr>
              <a:t>，即有計劃地透過不同方法與兒童建立關係及／或情感</a:t>
            </a:r>
            <a:r>
              <a:rPr lang="zh-TW" altLang="en-US" dirty="0" smtClean="0">
                <a:solidFill>
                  <a:srgbClr val="0000FF"/>
                </a:solidFill>
              </a:rPr>
              <a:t>聯繫</a:t>
            </a:r>
            <a:r>
              <a:rPr lang="zh-TW" altLang="en-US" dirty="0">
                <a:solidFill>
                  <a:srgbClr val="0000FF"/>
                </a:solidFill>
              </a:rPr>
              <a:t>（例如</a:t>
            </a:r>
            <a:r>
              <a:rPr lang="zh-TW" altLang="en-US" b="1" dirty="0">
                <a:solidFill>
                  <a:schemeClr val="accent2">
                    <a:lumMod val="50000"/>
                  </a:schemeClr>
                </a:solidFill>
              </a:rPr>
              <a:t>藉流動電話或互聯網與兒童</a:t>
            </a:r>
            <a:r>
              <a:rPr lang="zh-TW" altLang="en-US" b="1" dirty="0" smtClean="0">
                <a:solidFill>
                  <a:schemeClr val="accent2">
                    <a:lumMod val="50000"/>
                  </a:schemeClr>
                </a:solidFill>
              </a:rPr>
              <a:t>通訊</a:t>
            </a:r>
            <a:r>
              <a:rPr lang="zh-TW" altLang="en-US" dirty="0" smtClean="0">
                <a:solidFill>
                  <a:srgbClr val="0000FF"/>
                </a:solidFill>
              </a:rPr>
              <a:t>），</a:t>
            </a:r>
            <a:r>
              <a:rPr lang="zh-TW" altLang="en-US" dirty="0">
                <a:solidFill>
                  <a:srgbClr val="0000FF"/>
                </a:solidFill>
              </a:rPr>
              <a:t>以博取兒童的信任，意圖對他們作出性</a:t>
            </a:r>
            <a:r>
              <a:rPr lang="zh-TW" altLang="en-US" dirty="0" smtClean="0">
                <a:solidFill>
                  <a:srgbClr val="0000FF"/>
                </a:solidFill>
              </a:rPr>
              <a:t>侵犯</a:t>
            </a:r>
            <a:endParaRPr lang="zh-TW" altLang="en-US" dirty="0"/>
          </a:p>
          <a:p>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31</a:t>
            </a:fld>
            <a:endParaRPr lang="en-US" altLang="zh-HK"/>
          </a:p>
        </p:txBody>
      </p:sp>
    </p:spTree>
    <p:extLst>
      <p:ext uri="{BB962C8B-B14F-4D97-AF65-F5344CB8AC3E}">
        <p14:creationId xmlns:p14="http://schemas.microsoft.com/office/powerpoint/2010/main" val="399938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3050" y="365125"/>
            <a:ext cx="9810750" cy="1325563"/>
          </a:xfrm>
        </p:spPr>
        <p:txBody>
          <a:bodyPr/>
          <a:lstStyle/>
          <a:p>
            <a:r>
              <a:rPr lang="zh-HK" altLang="en-US" b="1" dirty="0"/>
              <a:t>性侵犯</a:t>
            </a:r>
          </a:p>
        </p:txBody>
      </p:sp>
      <p:sp>
        <p:nvSpPr>
          <p:cNvPr id="3" name="內容版面配置區 2"/>
          <p:cNvSpPr>
            <a:spLocks noGrp="1"/>
          </p:cNvSpPr>
          <p:nvPr>
            <p:ph idx="1"/>
          </p:nvPr>
        </p:nvSpPr>
        <p:spPr>
          <a:xfrm>
            <a:off x="1390650" y="1825625"/>
            <a:ext cx="9572625" cy="4351338"/>
          </a:xfrm>
        </p:spPr>
        <p:txBody>
          <a:bodyPr/>
          <a:lstStyle/>
          <a:p>
            <a:r>
              <a:rPr lang="zh-TW" altLang="en-US" dirty="0"/>
              <a:t>少年人</a:t>
            </a:r>
            <a:r>
              <a:rPr lang="zh-TW" altLang="en-US" dirty="0">
                <a:solidFill>
                  <a:srgbClr val="C00000"/>
                </a:solidFill>
              </a:rPr>
              <a:t>自願或同意</a:t>
            </a:r>
            <a:r>
              <a:rPr lang="zh-TW" altLang="en-US" dirty="0"/>
              <a:t>與他人進行性活動</a:t>
            </a:r>
            <a:r>
              <a:rPr lang="zh-TW" altLang="en-US" dirty="0">
                <a:solidFill>
                  <a:srgbClr val="C00000"/>
                </a:solidFill>
              </a:rPr>
              <a:t>亦有可能</a:t>
            </a:r>
            <a:r>
              <a:rPr lang="zh-TW" altLang="en-US" dirty="0"/>
              <a:t>是有人利用本身與少年人之間</a:t>
            </a:r>
            <a:r>
              <a:rPr lang="zh-TW" altLang="en-US" dirty="0">
                <a:solidFill>
                  <a:srgbClr val="C00000"/>
                </a:solidFill>
              </a:rPr>
              <a:t>權力差異</a:t>
            </a:r>
            <a:r>
              <a:rPr lang="zh-TW" altLang="en-US" dirty="0"/>
              <a:t>的特殊地位而對少年人在性方面作出利用。若相關的</a:t>
            </a:r>
            <a:r>
              <a:rPr lang="zh-TW" altLang="en-US" dirty="0">
                <a:solidFill>
                  <a:srgbClr val="0000FF"/>
                </a:solidFill>
              </a:rPr>
              <a:t>少年人心智發展未成熟、年齡太小（例如小於</a:t>
            </a:r>
            <a:r>
              <a:rPr lang="en-US" altLang="zh-TW" dirty="0">
                <a:solidFill>
                  <a:srgbClr val="0000FF"/>
                </a:solidFill>
              </a:rPr>
              <a:t>13</a:t>
            </a:r>
            <a:r>
              <a:rPr lang="zh-TW" altLang="en-US" dirty="0">
                <a:solidFill>
                  <a:srgbClr val="0000FF"/>
                </a:solidFill>
              </a:rPr>
              <a:t>歲）或因性行為導致染上性病或懷孕</a:t>
            </a:r>
            <a:r>
              <a:rPr lang="zh-TW" altLang="en-US" dirty="0"/>
              <a:t>，可被視為</a:t>
            </a:r>
            <a:r>
              <a:rPr lang="zh-TW" altLang="en-US" u="sng" dirty="0">
                <a:solidFill>
                  <a:srgbClr val="FF0000"/>
                </a:solidFill>
              </a:rPr>
              <a:t>懷疑</a:t>
            </a:r>
            <a:r>
              <a:rPr lang="zh-TW" altLang="en-US" dirty="0"/>
              <a:t>性侵犯處理 </a:t>
            </a:r>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32</a:t>
            </a:fld>
            <a:endParaRPr lang="en-US" altLang="zh-HK"/>
          </a:p>
        </p:txBody>
      </p:sp>
    </p:spTree>
    <p:extLst>
      <p:ext uri="{BB962C8B-B14F-4D97-AF65-F5344CB8AC3E}">
        <p14:creationId xmlns:p14="http://schemas.microsoft.com/office/powerpoint/2010/main" val="84572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4450" y="365125"/>
            <a:ext cx="10039350" cy="1325563"/>
          </a:xfrm>
        </p:spPr>
        <p:txBody>
          <a:bodyPr/>
          <a:lstStyle/>
          <a:p>
            <a:r>
              <a:rPr lang="zh-HK" altLang="en-US" b="1" dirty="0" smtClean="0"/>
              <a:t>疏忽</a:t>
            </a:r>
            <a:r>
              <a:rPr lang="zh-HK" altLang="en-US" b="1" dirty="0"/>
              <a:t>照顧</a:t>
            </a:r>
          </a:p>
        </p:txBody>
      </p:sp>
      <p:sp>
        <p:nvSpPr>
          <p:cNvPr id="3" name="內容版面配置區 2"/>
          <p:cNvSpPr>
            <a:spLocks noGrp="1"/>
          </p:cNvSpPr>
          <p:nvPr>
            <p:ph idx="1"/>
          </p:nvPr>
        </p:nvSpPr>
        <p:spPr>
          <a:xfrm>
            <a:off x="1314450" y="1825625"/>
            <a:ext cx="9505950" cy="4351338"/>
          </a:xfrm>
        </p:spPr>
        <p:txBody>
          <a:bodyPr/>
          <a:lstStyle/>
          <a:p>
            <a:r>
              <a:rPr lang="zh-TW" altLang="en-US" dirty="0"/>
              <a:t>指</a:t>
            </a:r>
            <a:r>
              <a:rPr lang="zh-TW" altLang="en-US" dirty="0">
                <a:solidFill>
                  <a:srgbClr val="0070C0"/>
                </a:solidFill>
              </a:rPr>
              <a:t>嚴重或重複</a:t>
            </a:r>
            <a:r>
              <a:rPr lang="zh-TW" altLang="en-US" dirty="0"/>
              <a:t>地忽視兒童的</a:t>
            </a:r>
            <a:r>
              <a:rPr lang="zh-TW" altLang="en-US" dirty="0">
                <a:solidFill>
                  <a:srgbClr val="0070C0"/>
                </a:solidFill>
              </a:rPr>
              <a:t>基本需要</a:t>
            </a:r>
            <a:r>
              <a:rPr lang="zh-TW" altLang="en-US" dirty="0"/>
              <a:t>，以致</a:t>
            </a:r>
            <a:r>
              <a:rPr lang="zh-TW" altLang="en-US" dirty="0">
                <a:solidFill>
                  <a:srgbClr val="FF0000"/>
                </a:solidFill>
              </a:rPr>
              <a:t>危害或損害</a:t>
            </a:r>
            <a:r>
              <a:rPr lang="zh-TW" altLang="en-US" dirty="0"/>
              <a:t>兒童的健康或</a:t>
            </a:r>
            <a:r>
              <a:rPr lang="zh-TW" altLang="en-US" dirty="0" smtClean="0"/>
              <a:t>發展</a:t>
            </a:r>
            <a:endParaRPr lang="zh-TW" altLang="en-US" dirty="0"/>
          </a:p>
          <a:p>
            <a:r>
              <a:rPr lang="zh-TW" altLang="en-US" dirty="0"/>
              <a:t>疏忽照顧可以</a:t>
            </a:r>
            <a:r>
              <a:rPr lang="zh-TW" altLang="en-US" dirty="0">
                <a:solidFill>
                  <a:srgbClr val="FF0000"/>
                </a:solidFill>
              </a:rPr>
              <a:t>由下列不同的</a:t>
            </a:r>
            <a:r>
              <a:rPr lang="zh-TW" altLang="en-US" dirty="0" smtClean="0">
                <a:solidFill>
                  <a:srgbClr val="FF0000"/>
                </a:solidFill>
              </a:rPr>
              <a:t>形式造成</a:t>
            </a:r>
            <a:r>
              <a:rPr lang="zh-TW" altLang="en-US" dirty="0"/>
              <a:t>：</a:t>
            </a:r>
          </a:p>
          <a:p>
            <a:pPr marL="457200" lvl="1" indent="0">
              <a:buNone/>
            </a:pPr>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33</a:t>
            </a:fld>
            <a:endParaRPr lang="en-US" altLang="zh-HK"/>
          </a:p>
        </p:txBody>
      </p:sp>
    </p:spTree>
    <p:extLst>
      <p:ext uri="{BB962C8B-B14F-4D97-AF65-F5344CB8AC3E}">
        <p14:creationId xmlns:p14="http://schemas.microsoft.com/office/powerpoint/2010/main" val="296362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8557"/>
            <a:ext cx="8229600" cy="1143000"/>
          </a:xfrm>
        </p:spPr>
        <p:txBody>
          <a:bodyPr/>
          <a:lstStyle/>
          <a:p>
            <a:r>
              <a:rPr lang="zh-HK" altLang="en-US" b="1" dirty="0"/>
              <a:t>疏忽照顧</a:t>
            </a:r>
            <a:endParaRPr lang="zh-HK" altLang="en-US" dirty="0"/>
          </a:p>
        </p:txBody>
      </p:sp>
      <p:sp>
        <p:nvSpPr>
          <p:cNvPr id="3" name="內容版面配置區 2"/>
          <p:cNvSpPr>
            <a:spLocks noGrp="1"/>
          </p:cNvSpPr>
          <p:nvPr>
            <p:ph idx="1"/>
          </p:nvPr>
        </p:nvSpPr>
        <p:spPr>
          <a:xfrm>
            <a:off x="1504949" y="1495425"/>
            <a:ext cx="9572625" cy="4860925"/>
          </a:xfrm>
        </p:spPr>
        <p:txBody>
          <a:bodyPr>
            <a:normAutofit fontScale="92500"/>
          </a:bodyPr>
          <a:lstStyle/>
          <a:p>
            <a:r>
              <a:rPr lang="zh-TW" altLang="en-US" dirty="0">
                <a:solidFill>
                  <a:srgbClr val="FF0000"/>
                </a:solidFill>
              </a:rPr>
              <a:t>身體方面</a:t>
            </a:r>
            <a:r>
              <a:rPr lang="zh-TW" altLang="en-US" dirty="0"/>
              <a:t>包括沒有給予兒童必需的飲食／衣服／住所、沒有避免兒童身體受傷／受痛苦、缺乏適當看管兒童／</a:t>
            </a:r>
            <a:r>
              <a:rPr lang="zh-TW" altLang="en-US" dirty="0">
                <a:solidFill>
                  <a:srgbClr val="0000FF"/>
                </a:solidFill>
              </a:rPr>
              <a:t>獨留年幼兒童不顧</a:t>
            </a:r>
            <a:r>
              <a:rPr lang="zh-TW" altLang="en-US" dirty="0"/>
              <a:t>、</a:t>
            </a:r>
            <a:r>
              <a:rPr lang="zh-TW" altLang="en-US" dirty="0">
                <a:solidFill>
                  <a:srgbClr val="0000FF"/>
                </a:solidFill>
              </a:rPr>
              <a:t>沒有適當儲存危險藥物而令兒童誤服或讓兒童身處吸食危險藥物的環境以致兒童吸入危險</a:t>
            </a:r>
            <a:r>
              <a:rPr lang="zh-TW" altLang="en-US" dirty="0" smtClean="0">
                <a:solidFill>
                  <a:srgbClr val="0000FF"/>
                </a:solidFill>
              </a:rPr>
              <a:t>藥物</a:t>
            </a:r>
            <a:endParaRPr lang="zh-TW" altLang="en-US" dirty="0"/>
          </a:p>
          <a:p>
            <a:r>
              <a:rPr lang="zh-TW" altLang="en-US" dirty="0">
                <a:solidFill>
                  <a:schemeClr val="tx1">
                    <a:lumMod val="95000"/>
                    <a:lumOff val="5000"/>
                  </a:schemeClr>
                </a:solidFill>
              </a:rPr>
              <a:t>孕婦於懷孕期間濫用藥物／酒精可能令嬰兒的健康及成長受影響。如有關孕婦</a:t>
            </a:r>
            <a:r>
              <a:rPr lang="zh-TW" altLang="en-US" dirty="0">
                <a:solidFill>
                  <a:srgbClr val="0000FF"/>
                </a:solidFill>
              </a:rPr>
              <a:t>在懷孕期間沒有接受濫藥／戒酒治療或盡力減低其濫用藥物／酒精的</a:t>
            </a:r>
            <a:r>
              <a:rPr lang="zh-TW" altLang="en-US" dirty="0" smtClean="0">
                <a:solidFill>
                  <a:srgbClr val="0000FF"/>
                </a:solidFill>
              </a:rPr>
              <a:t>次數，</a:t>
            </a:r>
            <a:r>
              <a:rPr lang="zh-TW" altLang="en-US" dirty="0">
                <a:solidFill>
                  <a:srgbClr val="0000FF"/>
                </a:solidFill>
              </a:rPr>
              <a:t>以致嬰兒出生時身體呈現中毒跡象（例如身體驗出危險藥物或酒精）或嬰兒呈現危險藥物或酒精的脫癮癥狀</a:t>
            </a:r>
            <a:r>
              <a:rPr lang="zh-TW" altLang="en-US" dirty="0">
                <a:solidFill>
                  <a:schemeClr val="tx1">
                    <a:lumMod val="95000"/>
                    <a:lumOff val="5000"/>
                  </a:schemeClr>
                </a:solidFill>
              </a:rPr>
              <a:t>，可被視為</a:t>
            </a:r>
            <a:r>
              <a:rPr lang="zh-TW" altLang="en-US" u="sng" dirty="0">
                <a:solidFill>
                  <a:srgbClr val="FF0000"/>
                </a:solidFill>
              </a:rPr>
              <a:t>懷疑</a:t>
            </a:r>
            <a:r>
              <a:rPr lang="zh-TW" altLang="en-US" dirty="0">
                <a:solidFill>
                  <a:schemeClr val="tx1">
                    <a:lumMod val="95000"/>
                    <a:lumOff val="5000"/>
                  </a:schemeClr>
                </a:solidFill>
              </a:rPr>
              <a:t>疏忽照顧處理</a:t>
            </a:r>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34</a:t>
            </a:fld>
            <a:endParaRPr lang="en-US" altLang="zh-HK"/>
          </a:p>
        </p:txBody>
      </p:sp>
    </p:spTree>
    <p:extLst>
      <p:ext uri="{BB962C8B-B14F-4D97-AF65-F5344CB8AC3E}">
        <p14:creationId xmlns:p14="http://schemas.microsoft.com/office/powerpoint/2010/main" val="149373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3024" y="365125"/>
            <a:ext cx="10010775" cy="1325563"/>
          </a:xfrm>
        </p:spPr>
        <p:txBody>
          <a:bodyPr/>
          <a:lstStyle/>
          <a:p>
            <a:r>
              <a:rPr lang="zh-HK" altLang="en-US" b="1" dirty="0"/>
              <a:t>疏忽照顧</a:t>
            </a:r>
            <a:endParaRPr lang="zh-HK" altLang="en-US" dirty="0"/>
          </a:p>
        </p:txBody>
      </p:sp>
      <p:sp>
        <p:nvSpPr>
          <p:cNvPr id="3" name="內容版面配置區 2"/>
          <p:cNvSpPr>
            <a:spLocks noGrp="1"/>
          </p:cNvSpPr>
          <p:nvPr>
            <p:ph idx="1"/>
          </p:nvPr>
        </p:nvSpPr>
        <p:spPr>
          <a:xfrm>
            <a:off x="1343024" y="1825625"/>
            <a:ext cx="9648826" cy="4351338"/>
          </a:xfrm>
        </p:spPr>
        <p:txBody>
          <a:bodyPr/>
          <a:lstStyle/>
          <a:p>
            <a:r>
              <a:rPr lang="zh-TW" altLang="en-US" dirty="0" smtClean="0">
                <a:solidFill>
                  <a:srgbClr val="FF0000"/>
                </a:solidFill>
              </a:rPr>
              <a:t>醫療</a:t>
            </a:r>
            <a:r>
              <a:rPr lang="zh-TW" altLang="en-US" dirty="0">
                <a:solidFill>
                  <a:srgbClr val="FF0000"/>
                </a:solidFill>
              </a:rPr>
              <a:t>方面</a:t>
            </a:r>
            <a:r>
              <a:rPr lang="zh-TW" altLang="en-US" dirty="0"/>
              <a:t>包括沒有讓兒童接受必須的醫療或精神</a:t>
            </a:r>
            <a:r>
              <a:rPr lang="zh-TW" altLang="en-US" dirty="0" smtClean="0"/>
              <a:t>治療</a:t>
            </a:r>
            <a:endParaRPr lang="zh-TW" altLang="en-US" dirty="0"/>
          </a:p>
          <a:p>
            <a:r>
              <a:rPr lang="zh-TW" altLang="en-US" dirty="0" smtClean="0">
                <a:solidFill>
                  <a:srgbClr val="FF0000"/>
                </a:solidFill>
              </a:rPr>
              <a:t>教育</a:t>
            </a:r>
            <a:r>
              <a:rPr lang="zh-TW" altLang="en-US" dirty="0">
                <a:solidFill>
                  <a:srgbClr val="FF0000"/>
                </a:solidFill>
              </a:rPr>
              <a:t>方面</a:t>
            </a:r>
            <a:r>
              <a:rPr lang="zh-TW" altLang="en-US" dirty="0"/>
              <a:t>包括沒有讓兒童接受教育，或忽視因兒童的殘疾 而引起的教育／</a:t>
            </a:r>
            <a:r>
              <a:rPr lang="zh-TW" altLang="en-US" dirty="0">
                <a:solidFill>
                  <a:srgbClr val="0000FF"/>
                </a:solidFill>
              </a:rPr>
              <a:t>訓練</a:t>
            </a:r>
            <a:r>
              <a:rPr lang="zh-TW" altLang="en-US" dirty="0" smtClean="0"/>
              <a:t>需要</a:t>
            </a:r>
            <a:endParaRPr lang="en-US" altLang="zh-TW" dirty="0" smtClean="0"/>
          </a:p>
          <a:p>
            <a:endParaRPr lang="en-US" altLang="zh-TW" dirty="0"/>
          </a:p>
          <a:p>
            <a:r>
              <a:rPr lang="zh-TW" altLang="en-US" dirty="0">
                <a:solidFill>
                  <a:srgbClr val="7030A0"/>
                </a:solidFill>
              </a:rPr>
              <a:t>有關情感方面的疏忽照顧，將歸入心理傷害／虐待的</a:t>
            </a:r>
            <a:r>
              <a:rPr lang="zh-TW" altLang="en-US" dirty="0" smtClean="0">
                <a:solidFill>
                  <a:srgbClr val="7030A0"/>
                </a:solidFill>
              </a:rPr>
              <a:t>範圍</a:t>
            </a:r>
            <a:endParaRPr lang="en-US" altLang="zh-TW" dirty="0" smtClean="0">
              <a:solidFill>
                <a:srgbClr val="7030A0"/>
              </a:solidFill>
            </a:endParaRPr>
          </a:p>
          <a:p>
            <a:endParaRPr lang="zh-TW" altLang="en-US" dirty="0"/>
          </a:p>
          <a:p>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35</a:t>
            </a:fld>
            <a:endParaRPr lang="en-US" altLang="zh-HK"/>
          </a:p>
        </p:txBody>
      </p:sp>
    </p:spTree>
    <p:extLst>
      <p:ext uri="{BB962C8B-B14F-4D97-AF65-F5344CB8AC3E}">
        <p14:creationId xmlns:p14="http://schemas.microsoft.com/office/powerpoint/2010/main" val="375829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365125"/>
            <a:ext cx="10210800" cy="1325563"/>
          </a:xfrm>
        </p:spPr>
        <p:txBody>
          <a:bodyPr/>
          <a:lstStyle/>
          <a:p>
            <a:r>
              <a:rPr lang="zh-TW" altLang="en-US" b="1" dirty="0">
                <a:solidFill>
                  <a:srgbClr val="0000FF"/>
                </a:solidFill>
              </a:rPr>
              <a:t>心理傷害</a:t>
            </a:r>
            <a:r>
              <a:rPr lang="zh-TW" altLang="en-US" b="1" dirty="0"/>
              <a:t>／</a:t>
            </a:r>
            <a:r>
              <a:rPr lang="zh-TW" altLang="en-US" b="1" dirty="0" smtClean="0"/>
              <a:t>虐待</a:t>
            </a:r>
            <a:endParaRPr lang="zh-HK" altLang="en-US" b="1" dirty="0"/>
          </a:p>
        </p:txBody>
      </p:sp>
      <p:sp>
        <p:nvSpPr>
          <p:cNvPr id="3" name="內容版面配置區 2"/>
          <p:cNvSpPr>
            <a:spLocks noGrp="1"/>
          </p:cNvSpPr>
          <p:nvPr>
            <p:ph idx="1"/>
          </p:nvPr>
        </p:nvSpPr>
        <p:spPr>
          <a:xfrm>
            <a:off x="1047750" y="1825625"/>
            <a:ext cx="10020300" cy="4351338"/>
          </a:xfrm>
        </p:spPr>
        <p:txBody>
          <a:bodyPr/>
          <a:lstStyle/>
          <a:p>
            <a:r>
              <a:rPr lang="zh-TW" altLang="en-US" dirty="0" smtClean="0"/>
              <a:t>指</a:t>
            </a:r>
            <a:r>
              <a:rPr lang="zh-TW" altLang="en-US" dirty="0"/>
              <a:t>危害或損害</a:t>
            </a:r>
            <a:r>
              <a:rPr lang="zh-TW" altLang="en-US" dirty="0">
                <a:solidFill>
                  <a:srgbClr val="FF0000"/>
                </a:solidFill>
              </a:rPr>
              <a:t>兒童身心健康（包括兒童的情緒、認知、社交或身體發展）的重複的行為及／或照顧者與兒童之間的相處模式</a:t>
            </a:r>
            <a:r>
              <a:rPr lang="zh-TW" altLang="en-US" dirty="0"/>
              <a:t>；或極端</a:t>
            </a:r>
            <a:r>
              <a:rPr lang="zh-TW" altLang="en-US" dirty="0" smtClean="0"/>
              <a:t>事件</a:t>
            </a:r>
            <a:endParaRPr lang="en-US" altLang="zh-TW" dirty="0" smtClean="0"/>
          </a:p>
          <a:p>
            <a:r>
              <a:rPr lang="zh-TW" altLang="en-US" dirty="0" smtClean="0"/>
              <a:t>當</a:t>
            </a:r>
            <a:r>
              <a:rPr lang="zh-TW" altLang="en-US" dirty="0"/>
              <a:t>兒童受到身體傷害／虐待、性侵犯或疏忽照顧，在精神或心理上都往往受到若干程度的影響，但在決定有關個案是否心理傷害／虐待時，應參考上述心理傷害／虐待的</a:t>
            </a:r>
            <a:r>
              <a:rPr lang="zh-TW" altLang="en-US" dirty="0" smtClean="0"/>
              <a:t>定義</a:t>
            </a:r>
            <a:endParaRPr lang="zh-TW" altLang="en-US" dirty="0"/>
          </a:p>
          <a:p>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36</a:t>
            </a:fld>
            <a:endParaRPr lang="en-US" altLang="zh-HK"/>
          </a:p>
        </p:txBody>
      </p:sp>
    </p:spTree>
    <p:extLst>
      <p:ext uri="{BB962C8B-B14F-4D97-AF65-F5344CB8AC3E}">
        <p14:creationId xmlns:p14="http://schemas.microsoft.com/office/powerpoint/2010/main" val="350350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a:xfrm>
            <a:off x="1166291" y="1825625"/>
            <a:ext cx="10082733" cy="4351338"/>
          </a:xfrm>
        </p:spPr>
        <p:txBody>
          <a:bodyPr/>
          <a:lstStyle/>
          <a:p>
            <a:r>
              <a:rPr lang="zh-TW" altLang="en-US" dirty="0" smtClean="0"/>
              <a:t>傷害／虐待行為</a:t>
            </a:r>
            <a:r>
              <a:rPr lang="zh-TW" altLang="en-US" dirty="0"/>
              <a:t>可能是</a:t>
            </a:r>
            <a:r>
              <a:rPr lang="zh-TW" altLang="en-US" dirty="0">
                <a:solidFill>
                  <a:srgbClr val="FF0000"/>
                </a:solidFill>
              </a:rPr>
              <a:t>重覆的模式</a:t>
            </a:r>
            <a:r>
              <a:rPr lang="zh-TW" altLang="en-US" dirty="0"/>
              <a:t>、</a:t>
            </a:r>
            <a:r>
              <a:rPr lang="zh-TW" altLang="en-US" dirty="0">
                <a:solidFill>
                  <a:srgbClr val="FF0000"/>
                </a:solidFill>
              </a:rPr>
              <a:t>多次事件</a:t>
            </a:r>
            <a:r>
              <a:rPr lang="zh-TW" altLang="en-US" dirty="0"/>
              <a:t>或</a:t>
            </a:r>
            <a:r>
              <a:rPr lang="zh-TW" altLang="en-US" dirty="0">
                <a:solidFill>
                  <a:srgbClr val="FF0000"/>
                </a:solidFill>
              </a:rPr>
              <a:t>單一但嚴重的</a:t>
            </a:r>
            <a:r>
              <a:rPr lang="zh-TW" altLang="en-US" dirty="0" smtClean="0">
                <a:solidFill>
                  <a:srgbClr val="FF0000"/>
                </a:solidFill>
              </a:rPr>
              <a:t>事故</a:t>
            </a:r>
            <a:endParaRPr lang="en-US" altLang="zh-TW" dirty="0" smtClean="0">
              <a:solidFill>
                <a:srgbClr val="FF0000"/>
              </a:solidFill>
            </a:endParaRPr>
          </a:p>
          <a:p>
            <a:r>
              <a:rPr lang="zh-TW" altLang="en-US" dirty="0" smtClean="0"/>
              <a:t>個別</a:t>
            </a:r>
            <a:r>
              <a:rPr lang="zh-TW" altLang="en-US" dirty="0"/>
              <a:t>個案</a:t>
            </a:r>
            <a:r>
              <a:rPr lang="zh-TW" altLang="en-US" dirty="0">
                <a:solidFill>
                  <a:srgbClr val="0000FF"/>
                </a:solidFill>
              </a:rPr>
              <a:t>可能涉及超過一種傷害／虐待兒童行為的</a:t>
            </a:r>
            <a:r>
              <a:rPr lang="zh-TW" altLang="en-US" dirty="0" smtClean="0">
                <a:solidFill>
                  <a:srgbClr val="0000FF"/>
                </a:solidFill>
              </a:rPr>
              <a:t>類別</a:t>
            </a:r>
            <a:endParaRPr lang="en-US" altLang="zh-TW" dirty="0" smtClean="0">
              <a:solidFill>
                <a:srgbClr val="0000FF"/>
              </a:solidFill>
            </a:endParaRPr>
          </a:p>
          <a:p>
            <a:endParaRPr lang="en-US" altLang="zh-HK" dirty="0">
              <a:solidFill>
                <a:srgbClr val="0000FF"/>
              </a:solidFill>
            </a:endParaRPr>
          </a:p>
          <a:p>
            <a:pPr marL="2286000" lvl="5" indent="0">
              <a:buNone/>
            </a:pPr>
            <a:r>
              <a:rPr lang="zh-TW" altLang="en-US" sz="3200" spc="100" dirty="0">
                <a:solidFill>
                  <a:srgbClr val="7030A0"/>
                </a:solidFill>
              </a:rPr>
              <a:t>全面考慮及評估各種傷害／虐待兒童類別的可能性</a:t>
            </a:r>
            <a:endParaRPr lang="zh-HK" altLang="en-US" sz="3200" spc="100" dirty="0">
              <a:solidFill>
                <a:srgbClr val="7030A0"/>
              </a:solidFill>
            </a:endParaRPr>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37</a:t>
            </a:fld>
            <a:endParaRPr lang="en-US" altLang="zh-HK"/>
          </a:p>
        </p:txBody>
      </p:sp>
      <p:sp>
        <p:nvSpPr>
          <p:cNvPr id="6" name="向右箭號 5"/>
          <p:cNvSpPr/>
          <p:nvPr/>
        </p:nvSpPr>
        <p:spPr>
          <a:xfrm>
            <a:off x="1575867" y="4012442"/>
            <a:ext cx="1656184" cy="112002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58822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3475" y="469900"/>
            <a:ext cx="10287000" cy="1325563"/>
          </a:xfrm>
        </p:spPr>
        <p:txBody>
          <a:bodyPr>
            <a:normAutofit fontScale="90000"/>
          </a:bodyPr>
          <a:lstStyle/>
          <a:p>
            <a:pPr>
              <a:lnSpc>
                <a:spcPct val="114000"/>
              </a:lnSpc>
            </a:pPr>
            <a:r>
              <a:rPr lang="zh-TW" altLang="en-US" sz="3600" b="1" dirty="0"/>
              <a:t>在考慮是否界定一個案為虐待兒童時，應有下列的理解：</a:t>
            </a:r>
            <a:endParaRPr lang="zh-HK" altLang="en-US" sz="3600" b="1" dirty="0"/>
          </a:p>
        </p:txBody>
      </p:sp>
      <p:sp>
        <p:nvSpPr>
          <p:cNvPr id="3" name="內容版面配置區 2"/>
          <p:cNvSpPr>
            <a:spLocks noGrp="1"/>
          </p:cNvSpPr>
          <p:nvPr>
            <p:ph idx="1"/>
          </p:nvPr>
        </p:nvSpPr>
        <p:spPr>
          <a:xfrm>
            <a:off x="1219200" y="1795462"/>
            <a:ext cx="9867900" cy="4585865"/>
          </a:xfrm>
        </p:spPr>
        <p:txBody>
          <a:bodyPr/>
          <a:lstStyle/>
          <a:p>
            <a:r>
              <a:rPr lang="zh-TW" altLang="en-US" dirty="0"/>
              <a:t>主要</a:t>
            </a:r>
            <a:r>
              <a:rPr lang="zh-TW" altLang="en-US" dirty="0">
                <a:solidFill>
                  <a:srgbClr val="FF0000"/>
                </a:solidFill>
              </a:rPr>
              <a:t>考慮該行為對兒童的身心健康發展已造成的傷害及可能造成的影響，而</a:t>
            </a:r>
            <a:r>
              <a:rPr lang="zh-TW" altLang="en-US" b="1" u="sng" dirty="0" smtClean="0">
                <a:solidFill>
                  <a:srgbClr val="FF0000"/>
                </a:solidFill>
              </a:rPr>
              <a:t>不是</a:t>
            </a:r>
            <a:r>
              <a:rPr lang="zh-TW" altLang="en-US" dirty="0" smtClean="0">
                <a:solidFill>
                  <a:srgbClr val="FF0000"/>
                </a:solidFill>
              </a:rPr>
              <a:t>作出／不作出某行為的人是否</a:t>
            </a:r>
            <a:r>
              <a:rPr lang="zh-TW" altLang="en-US" dirty="0">
                <a:solidFill>
                  <a:srgbClr val="FF0000"/>
                </a:solidFill>
              </a:rPr>
              <a:t>有傷害兒童的</a:t>
            </a:r>
            <a:r>
              <a:rPr lang="zh-TW" altLang="en-US" b="1" u="sng" dirty="0">
                <a:solidFill>
                  <a:srgbClr val="FF0000"/>
                </a:solidFill>
              </a:rPr>
              <a:t>意圖</a:t>
            </a:r>
            <a:endParaRPr lang="en-US" altLang="zh-TW" b="1" u="sng" dirty="0">
              <a:solidFill>
                <a:srgbClr val="FF0000"/>
              </a:solidFill>
            </a:endParaRPr>
          </a:p>
          <a:p>
            <a:r>
              <a:rPr lang="zh-TW" altLang="en-US" dirty="0">
                <a:solidFill>
                  <a:srgbClr val="0000FF"/>
                </a:solidFill>
              </a:rPr>
              <a:t>並非要指責涉事的家長／照顧者</a:t>
            </a:r>
            <a:r>
              <a:rPr lang="zh-TW" altLang="en-US" dirty="0"/>
              <a:t>，或給該家長／照顧者／兒童一個負面的標籤，而是要讓涉事的家庭了解事情的嚴重性</a:t>
            </a:r>
            <a:r>
              <a:rPr lang="zh-TW" altLang="en-US" dirty="0" smtClean="0"/>
              <a:t>，促使他們與</a:t>
            </a:r>
            <a:r>
              <a:rPr lang="zh-TW" altLang="en-US" dirty="0"/>
              <a:t>工作人員合作，運用家庭本身的長處和資源，盡快妥善處理問題，</a:t>
            </a:r>
            <a:r>
              <a:rPr lang="zh-TW" altLang="en-US" dirty="0">
                <a:solidFill>
                  <a:srgbClr val="0000FF"/>
                </a:solidFill>
              </a:rPr>
              <a:t>以確保兒童的身心安全</a:t>
            </a:r>
            <a:endParaRPr lang="en-US" altLang="zh-TW" dirty="0">
              <a:solidFill>
                <a:srgbClr val="0000FF"/>
              </a:solidFill>
            </a:endParaRPr>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38</a:t>
            </a:fld>
            <a:endParaRPr lang="en-US" altLang="zh-HK"/>
          </a:p>
        </p:txBody>
      </p:sp>
    </p:spTree>
    <p:extLst>
      <p:ext uri="{BB962C8B-B14F-4D97-AF65-F5344CB8AC3E}">
        <p14:creationId xmlns:p14="http://schemas.microsoft.com/office/powerpoint/2010/main" val="187893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8992" y="365125"/>
            <a:ext cx="10384808" cy="1325563"/>
          </a:xfrm>
        </p:spPr>
        <p:txBody>
          <a:bodyPr>
            <a:normAutofit/>
          </a:bodyPr>
          <a:lstStyle/>
          <a:p>
            <a:r>
              <a:rPr lang="zh-TW" altLang="zh-HK" sz="3600" b="1" dirty="0"/>
              <a:t>有關虐待兒童定義</a:t>
            </a:r>
            <a:r>
              <a:rPr lang="zh-HK" altLang="zh-HK" sz="3600" b="1" dirty="0"/>
              <a:t>的</a:t>
            </a:r>
            <a:r>
              <a:rPr lang="zh-TW" altLang="en-US" sz="3600" b="1" dirty="0" smtClean="0"/>
              <a:t>常見問題（第二章附錄一）</a:t>
            </a:r>
            <a:endParaRPr lang="zh-HK" altLang="en-US" sz="3600" b="1" dirty="0"/>
          </a:p>
        </p:txBody>
      </p:sp>
      <p:sp>
        <p:nvSpPr>
          <p:cNvPr id="3" name="內容版面配置區 2"/>
          <p:cNvSpPr>
            <a:spLocks noGrp="1"/>
          </p:cNvSpPr>
          <p:nvPr>
            <p:ph idx="1"/>
          </p:nvPr>
        </p:nvSpPr>
        <p:spPr>
          <a:xfrm>
            <a:off x="1600200" y="1774209"/>
            <a:ext cx="9591675" cy="4293570"/>
          </a:xfrm>
          <a:effectLst>
            <a:softEdge rad="12700"/>
          </a:effectLst>
        </p:spPr>
        <p:txBody>
          <a:bodyPr/>
          <a:lstStyle/>
          <a:p>
            <a:r>
              <a:rPr lang="zh-TW" altLang="en-US" sz="3600" u="sng" dirty="0" smtClean="0">
                <a:solidFill>
                  <a:srgbClr val="FF0000"/>
                </a:solidFill>
              </a:rPr>
              <a:t>不過早確定或否定</a:t>
            </a:r>
            <a:r>
              <a:rPr lang="zh-TW" altLang="en-US" sz="3600" dirty="0" smtClean="0">
                <a:solidFill>
                  <a:srgbClr val="0000FF"/>
                </a:solidFill>
              </a:rPr>
              <a:t>事件</a:t>
            </a:r>
            <a:r>
              <a:rPr lang="zh-TW" altLang="en-US" sz="3600" dirty="0" smtClean="0"/>
              <a:t>是懷疑</a:t>
            </a:r>
            <a:r>
              <a:rPr lang="zh-TW" altLang="en-US" sz="3600" dirty="0"/>
              <a:t>虐兒</a:t>
            </a:r>
            <a:endParaRPr lang="en-US" altLang="zh-TW" sz="3600" dirty="0"/>
          </a:p>
          <a:p>
            <a:pPr lvl="1"/>
            <a:r>
              <a:rPr lang="zh-TW" altLang="en-US" sz="3200" dirty="0">
                <a:solidFill>
                  <a:srgbClr val="7030A0"/>
                </a:solidFill>
              </a:rPr>
              <a:t>先進行初步評估</a:t>
            </a:r>
            <a:r>
              <a:rPr lang="zh-TW" altLang="en-US" sz="3200" dirty="0"/>
              <a:t>：兒童的</a:t>
            </a:r>
            <a:r>
              <a:rPr lang="zh-TW" altLang="en-US" sz="3200" dirty="0" smtClean="0"/>
              <a:t>身心健康</a:t>
            </a:r>
            <a:r>
              <a:rPr lang="zh-TW" altLang="en-US" sz="3200" dirty="0"/>
              <a:t>發展是否已受危害或損害</a:t>
            </a:r>
          </a:p>
          <a:p>
            <a:pPr lvl="1"/>
            <a:r>
              <a:rPr lang="zh-TW" altLang="en-US" sz="3200" dirty="0" smtClean="0"/>
              <a:t>如否，</a:t>
            </a:r>
            <a:r>
              <a:rPr lang="zh-TW" altLang="en-US" sz="3200" dirty="0" smtClean="0">
                <a:solidFill>
                  <a:srgbClr val="7030A0"/>
                </a:solidFill>
              </a:rPr>
              <a:t>先</a:t>
            </a:r>
            <a:r>
              <a:rPr lang="zh-TW" altLang="en-US" sz="3200" dirty="0">
                <a:solidFill>
                  <a:srgbClr val="7030A0"/>
                </a:solidFill>
              </a:rPr>
              <a:t>支援家庭</a:t>
            </a:r>
            <a:endParaRPr lang="en-US" altLang="zh-TW" sz="3200" dirty="0">
              <a:solidFill>
                <a:srgbClr val="7030A0"/>
              </a:solidFill>
            </a:endParaRPr>
          </a:p>
          <a:p>
            <a:r>
              <a:rPr lang="zh-TW" altLang="en-US" sz="3600" dirty="0">
                <a:solidFill>
                  <a:srgbClr val="990033"/>
                </a:solidFill>
              </a:rPr>
              <a:t>非懷疑虐兒</a:t>
            </a:r>
            <a:r>
              <a:rPr lang="zh-TW" altLang="en-US" sz="3600" dirty="0" smtClean="0">
                <a:solidFill>
                  <a:srgbClr val="990033"/>
                </a:solidFill>
              </a:rPr>
              <a:t>事件：亦盡量使用</a:t>
            </a:r>
            <a:r>
              <a:rPr lang="zh-TW" altLang="en-US" sz="3600" u="sng" dirty="0" smtClean="0">
                <a:solidFill>
                  <a:srgbClr val="990033"/>
                </a:solidFill>
              </a:rPr>
              <a:t>多專業</a:t>
            </a:r>
            <a:r>
              <a:rPr lang="zh-TW" altLang="en-US" sz="3600" u="sng" dirty="0">
                <a:solidFill>
                  <a:srgbClr val="990033"/>
                </a:solidFill>
              </a:rPr>
              <a:t>合作方式</a:t>
            </a:r>
            <a:r>
              <a:rPr lang="zh-TW" altLang="en-US" sz="3600" dirty="0">
                <a:solidFill>
                  <a:srgbClr val="990033"/>
                </a:solidFill>
              </a:rPr>
              <a:t>處理</a:t>
            </a:r>
            <a:endParaRPr lang="en-US" altLang="zh-TW" sz="3600" dirty="0">
              <a:solidFill>
                <a:srgbClr val="990033"/>
              </a:solidFill>
            </a:endParaRPr>
          </a:p>
          <a:p>
            <a:pPr lvl="1"/>
            <a:endParaRPr lang="en-US" altLang="zh-TW" sz="3200" dirty="0"/>
          </a:p>
          <a:p>
            <a:endParaRPr lang="zh-HK" altLang="en-US" sz="3600"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39</a:t>
            </a:fld>
            <a:endParaRPr lang="en-US" altLang="zh-HK"/>
          </a:p>
        </p:txBody>
      </p:sp>
    </p:spTree>
    <p:extLst>
      <p:ext uri="{BB962C8B-B14F-4D97-AF65-F5344CB8AC3E}">
        <p14:creationId xmlns:p14="http://schemas.microsoft.com/office/powerpoint/2010/main" val="211776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7480" y="274638"/>
            <a:ext cx="10854519" cy="1143000"/>
          </a:xfrm>
        </p:spPr>
        <p:txBody>
          <a:bodyPr/>
          <a:lstStyle/>
          <a:p>
            <a:r>
              <a:rPr lang="zh-TW" altLang="en-US" sz="4000" b="1" dirty="0" smtClean="0"/>
              <a:t>檢討</a:t>
            </a:r>
            <a:r>
              <a:rPr lang="en-US" altLang="zh-TW" b="1" dirty="0" smtClean="0"/>
              <a:t>《</a:t>
            </a:r>
            <a:r>
              <a:rPr lang="zh-TW" altLang="en-US" sz="4000" b="1" dirty="0" smtClean="0"/>
              <a:t>處理</a:t>
            </a:r>
            <a:r>
              <a:rPr lang="zh-TW" altLang="en-US" sz="4000" b="1" dirty="0"/>
              <a:t>虐待兒童個案程序</a:t>
            </a:r>
            <a:r>
              <a:rPr lang="zh-TW" altLang="en-US" sz="4000" b="1" dirty="0" smtClean="0"/>
              <a:t>指引</a:t>
            </a:r>
            <a:r>
              <a:rPr lang="en-US" altLang="zh-TW" b="1" dirty="0" smtClean="0"/>
              <a:t>》</a:t>
            </a:r>
            <a:endParaRPr lang="en-GB" sz="4000" b="1" dirty="0"/>
          </a:p>
        </p:txBody>
      </p:sp>
      <p:sp>
        <p:nvSpPr>
          <p:cNvPr id="3" name="內容版面配置區 2"/>
          <p:cNvSpPr>
            <a:spLocks noGrp="1"/>
          </p:cNvSpPr>
          <p:nvPr>
            <p:ph idx="1"/>
          </p:nvPr>
        </p:nvSpPr>
        <p:spPr>
          <a:xfrm>
            <a:off x="1378424" y="1600201"/>
            <a:ext cx="10478216" cy="4525963"/>
          </a:xfrm>
        </p:spPr>
        <p:txBody>
          <a:bodyPr/>
          <a:lstStyle/>
          <a:p>
            <a:pPr lvl="0"/>
            <a:r>
              <a:rPr lang="zh-TW" altLang="en-US" dirty="0" smtClean="0">
                <a:solidFill>
                  <a:srgbClr val="0000FF"/>
                </a:solidFill>
              </a:rPr>
              <a:t>防止虐待兒童委員會</a:t>
            </a:r>
            <a:r>
              <a:rPr lang="zh-TW" altLang="en-US" dirty="0" smtClean="0">
                <a:solidFill>
                  <a:srgbClr val="000000"/>
                </a:solidFill>
              </a:rPr>
              <a:t>於</a:t>
            </a:r>
            <a:r>
              <a:rPr lang="en-US" altLang="zh-TW" dirty="0"/>
              <a:t>2016</a:t>
            </a:r>
            <a:r>
              <a:rPr lang="zh-TW" altLang="en-US" dirty="0"/>
              <a:t>年</a:t>
            </a:r>
            <a:r>
              <a:rPr lang="en-US" altLang="zh-TW" dirty="0" smtClean="0">
                <a:solidFill>
                  <a:srgbClr val="000000"/>
                </a:solidFill>
              </a:rPr>
              <a:t>10</a:t>
            </a:r>
            <a:r>
              <a:rPr lang="zh-TW" altLang="en-US" dirty="0">
                <a:solidFill>
                  <a:srgbClr val="000000"/>
                </a:solidFill>
              </a:rPr>
              <a:t>月會議討論</a:t>
            </a:r>
            <a:endParaRPr lang="en-US" altLang="zh-TW" dirty="0">
              <a:solidFill>
                <a:srgbClr val="000000"/>
              </a:solidFill>
            </a:endParaRPr>
          </a:p>
          <a:p>
            <a:r>
              <a:rPr lang="en-US" altLang="zh-TW" dirty="0" smtClean="0"/>
              <a:t>2016</a:t>
            </a:r>
            <a:r>
              <a:rPr lang="zh-TW" altLang="en-US" dirty="0" smtClean="0"/>
              <a:t>年底成立專責小組</a:t>
            </a:r>
            <a:endParaRPr lang="en-US" altLang="zh-TW" dirty="0" smtClean="0"/>
          </a:p>
          <a:p>
            <a:r>
              <a:rPr lang="zh-TW" altLang="en-US" dirty="0" smtClean="0"/>
              <a:t>小組成員</a:t>
            </a:r>
            <a:endParaRPr lang="en-US" altLang="zh-TW" dirty="0" smtClean="0"/>
          </a:p>
          <a:p>
            <a:pPr lvl="1"/>
            <a:r>
              <a:rPr lang="zh-TW" altLang="en-US" dirty="0" smtClean="0"/>
              <a:t>社會福利署</a:t>
            </a:r>
            <a:r>
              <a:rPr lang="zh-TW" altLang="en-US" dirty="0"/>
              <a:t>總部及前線單位</a:t>
            </a:r>
            <a:r>
              <a:rPr lang="zh-TW" altLang="en-US" dirty="0" smtClean="0"/>
              <a:t>代表</a:t>
            </a:r>
            <a:endParaRPr lang="en-US" altLang="zh-TW" dirty="0" smtClean="0"/>
          </a:p>
          <a:p>
            <a:pPr lvl="1"/>
            <a:r>
              <a:rPr lang="zh-TW" altLang="en-US" dirty="0" smtClean="0"/>
              <a:t>勞工</a:t>
            </a:r>
            <a:r>
              <a:rPr lang="zh-TW" altLang="en-US" dirty="0"/>
              <a:t>及福利局、香港警務處、教育局、衞生</a:t>
            </a:r>
            <a:r>
              <a:rPr lang="zh-TW" altLang="en-US" dirty="0" smtClean="0"/>
              <a:t>署</a:t>
            </a:r>
            <a:endParaRPr lang="en-US" altLang="zh-TW" dirty="0" smtClean="0"/>
          </a:p>
          <a:p>
            <a:pPr lvl="1"/>
            <a:r>
              <a:rPr lang="zh-TW" altLang="en-US" dirty="0" smtClean="0"/>
              <a:t>醫院管理局</a:t>
            </a:r>
            <a:endParaRPr lang="en-US" altLang="zh-TW" dirty="0" smtClean="0"/>
          </a:p>
          <a:p>
            <a:pPr lvl="1"/>
            <a:r>
              <a:rPr lang="zh-TW" altLang="en-US" dirty="0" smtClean="0"/>
              <a:t>香港</a:t>
            </a:r>
            <a:r>
              <a:rPr lang="zh-TW" altLang="en-US" dirty="0"/>
              <a:t>社會服務</a:t>
            </a:r>
            <a:r>
              <a:rPr lang="zh-TW" altLang="en-US" dirty="0" smtClean="0"/>
              <a:t>聯會及</a:t>
            </a:r>
            <a:r>
              <a:rPr lang="zh-TW" altLang="en-US" dirty="0"/>
              <a:t>非政府機構不同服務類別的</a:t>
            </a:r>
            <a:r>
              <a:rPr lang="zh-TW" altLang="en-US" dirty="0" smtClean="0"/>
              <a:t>代表</a:t>
            </a:r>
            <a:endParaRPr lang="en-GB"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4</a:t>
            </a:fld>
            <a:endParaRPr lang="en-US" altLang="zh-HK"/>
          </a:p>
        </p:txBody>
      </p:sp>
      <p:sp>
        <p:nvSpPr>
          <p:cNvPr id="4" name="頁尾版面配置區 3"/>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348225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sz="4400" b="1" dirty="0">
                <a:solidFill>
                  <a:srgbClr val="0000FF"/>
                </a:solidFill>
              </a:rPr>
              <a:t>多專業合作處理</a:t>
            </a:r>
            <a:r>
              <a:rPr lang="zh-TW" altLang="en-US" sz="4400" b="1" dirty="0" smtClean="0">
                <a:solidFill>
                  <a:srgbClr val="0000FF"/>
                </a:solidFill>
              </a:rPr>
              <a:t>程序（第三章）</a:t>
            </a:r>
            <a:endParaRPr lang="zh-HK" altLang="en-US" sz="4400" b="1" dirty="0">
              <a:solidFill>
                <a:srgbClr val="0000FF"/>
              </a:solidFill>
            </a:endParaRPr>
          </a:p>
        </p:txBody>
      </p:sp>
      <p:sp>
        <p:nvSpPr>
          <p:cNvPr id="9" name="文字版面配置區 8"/>
          <p:cNvSpPr>
            <a:spLocks noGrp="1"/>
          </p:cNvSpPr>
          <p:nvPr>
            <p:ph type="body" idx="1"/>
          </p:nvPr>
        </p:nvSpPr>
        <p:spPr/>
        <p:txBody>
          <a:bodyPr/>
          <a:lstStyle/>
          <a:p>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40</a:t>
            </a:fld>
            <a:endParaRPr lang="en-US" altLang="zh-HK"/>
          </a:p>
        </p:txBody>
      </p:sp>
    </p:spTree>
    <p:extLst>
      <p:ext uri="{BB962C8B-B14F-4D97-AF65-F5344CB8AC3E}">
        <p14:creationId xmlns:p14="http://schemas.microsoft.com/office/powerpoint/2010/main" val="162592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44624"/>
            <a:ext cx="8229600" cy="1143000"/>
          </a:xfrm>
        </p:spPr>
        <p:txBody>
          <a:bodyPr/>
          <a:lstStyle/>
          <a:p>
            <a:endParaRPr lang="zh-HK" altLang="en-US" b="1"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41</a:t>
            </a:fld>
            <a:endParaRPr lang="en-US" altLang="zh-HK"/>
          </a:p>
        </p:txBody>
      </p:sp>
      <p:graphicFrame>
        <p:nvGraphicFramePr>
          <p:cNvPr id="6" name="內容版面配置區 6"/>
          <p:cNvGraphicFramePr>
            <a:graphicFrameLocks noGrp="1"/>
          </p:cNvGraphicFramePr>
          <p:nvPr>
            <p:ph idx="1"/>
            <p:extLst>
              <p:ext uri="{D42A27DB-BD31-4B8C-83A1-F6EECF244321}">
                <p14:modId xmlns:p14="http://schemas.microsoft.com/office/powerpoint/2010/main" val="3451346023"/>
              </p:ext>
            </p:extLst>
          </p:nvPr>
        </p:nvGraphicFramePr>
        <p:xfrm>
          <a:off x="1981200" y="620688"/>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6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3482112"/>
              </p:ext>
            </p:extLst>
          </p:nvPr>
        </p:nvGraphicFramePr>
        <p:xfrm>
          <a:off x="1719622" y="1102287"/>
          <a:ext cx="9532578" cy="514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838201" y="51221"/>
            <a:ext cx="7937310" cy="1325563"/>
          </a:xfrm>
        </p:spPr>
        <p:txBody>
          <a:bodyPr/>
          <a:lstStyle/>
          <a:p>
            <a:pPr algn="ctr"/>
            <a:r>
              <a:rPr lang="zh-TW" altLang="en-US" b="1" dirty="0" smtClean="0"/>
              <a:t>個案主管模式</a:t>
            </a:r>
            <a:endParaRPr lang="zh-HK" altLang="en-US" b="1" dirty="0"/>
          </a:p>
        </p:txBody>
      </p:sp>
      <p:sp>
        <p:nvSpPr>
          <p:cNvPr id="3" name="頁尾版面配置區 2"/>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42</a:t>
            </a:fld>
            <a:endParaRPr lang="zh-HK" altLang="en-US"/>
          </a:p>
        </p:txBody>
      </p:sp>
    </p:spTree>
    <p:extLst>
      <p:ext uri="{BB962C8B-B14F-4D97-AF65-F5344CB8AC3E}">
        <p14:creationId xmlns:p14="http://schemas.microsoft.com/office/powerpoint/2010/main" val="3283992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pPr lvl="0"/>
            <a:r>
              <a:rPr lang="zh-TW" altLang="zh-HK" sz="4400" b="1" dirty="0">
                <a:solidFill>
                  <a:srgbClr val="0000FF"/>
                </a:solidFill>
              </a:rPr>
              <a:t>識別可能受到傷害／虐待的</a:t>
            </a:r>
            <a:r>
              <a:rPr lang="zh-TW" altLang="zh-HK" sz="4400" b="1" dirty="0" smtClean="0">
                <a:solidFill>
                  <a:srgbClr val="0000FF"/>
                </a:solidFill>
              </a:rPr>
              <a:t>兒童</a:t>
            </a:r>
            <a:r>
              <a:rPr lang="zh-TW" altLang="en-US" sz="4400" b="1" dirty="0" smtClean="0">
                <a:solidFill>
                  <a:srgbClr val="0000FF"/>
                </a:solidFill>
              </a:rPr>
              <a:t>（第四章）</a:t>
            </a:r>
            <a:endParaRPr lang="zh-HK" altLang="en-US" sz="4400" b="1" dirty="0">
              <a:solidFill>
                <a:srgbClr val="0000FF"/>
              </a:solidFill>
            </a:endParaRPr>
          </a:p>
        </p:txBody>
      </p:sp>
      <p:sp>
        <p:nvSpPr>
          <p:cNvPr id="8" name="文字版面配置區 7"/>
          <p:cNvSpPr>
            <a:spLocks noGrp="1"/>
          </p:cNvSpPr>
          <p:nvPr>
            <p:ph type="body" idx="1"/>
          </p:nvPr>
        </p:nvSpPr>
        <p:spPr/>
        <p:txBody>
          <a:bodyPr/>
          <a:lstStyle/>
          <a:p>
            <a:endParaRPr lang="zh-HK" altLang="en-US"/>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43</a:t>
            </a:fld>
            <a:endParaRPr lang="en-US" altLang="zh-HK"/>
          </a:p>
        </p:txBody>
      </p:sp>
    </p:spTree>
    <p:extLst>
      <p:ext uri="{BB962C8B-B14F-4D97-AF65-F5344CB8AC3E}">
        <p14:creationId xmlns:p14="http://schemas.microsoft.com/office/powerpoint/2010/main" val="287279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D056D364-FB7A-421F-A038-8E7EE58A5F34}" type="slidenum">
              <a:rPr lang="en-US" altLang="zh-HK" smtClean="0"/>
              <a:pPr>
                <a:defRPr/>
              </a:pPr>
              <a:t>44</a:t>
            </a:fld>
            <a:endParaRPr lang="en-US" altLang="zh-HK"/>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699" y="150125"/>
            <a:ext cx="10440171" cy="622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61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9366" y="365125"/>
            <a:ext cx="9934433" cy="1325563"/>
          </a:xfrm>
        </p:spPr>
        <p:txBody>
          <a:bodyPr/>
          <a:lstStyle/>
          <a:p>
            <a:r>
              <a:rPr lang="zh-TW" altLang="en-US" b="1" dirty="0"/>
              <a:t>兒童受虐待</a:t>
            </a:r>
            <a:r>
              <a:rPr lang="zh-TW" altLang="en-US" b="1" dirty="0">
                <a:solidFill>
                  <a:srgbClr val="0000FF"/>
                </a:solidFill>
              </a:rPr>
              <a:t>可能</a:t>
            </a:r>
            <a:r>
              <a:rPr lang="zh-TW" altLang="en-US" b="1" dirty="0"/>
              <a:t>出現的徵象</a:t>
            </a:r>
            <a:endParaRPr lang="zh-HK" altLang="en-US" b="1" dirty="0"/>
          </a:p>
        </p:txBody>
      </p:sp>
      <p:sp>
        <p:nvSpPr>
          <p:cNvPr id="3" name="內容版面配置區 2"/>
          <p:cNvSpPr>
            <a:spLocks noGrp="1"/>
          </p:cNvSpPr>
          <p:nvPr>
            <p:ph idx="1"/>
          </p:nvPr>
        </p:nvSpPr>
        <p:spPr>
          <a:xfrm>
            <a:off x="1419366" y="1528549"/>
            <a:ext cx="9934433" cy="4648414"/>
          </a:xfrm>
        </p:spPr>
        <p:txBody>
          <a:bodyPr>
            <a:normAutofit/>
          </a:bodyPr>
          <a:lstStyle/>
          <a:p>
            <a:r>
              <a:rPr lang="zh-TW" altLang="en-US" dirty="0" smtClean="0"/>
              <a:t>身體</a:t>
            </a:r>
            <a:r>
              <a:rPr lang="zh-TW" altLang="en-US" dirty="0"/>
              <a:t>／行為／情緒／環境徵象可能</a:t>
            </a:r>
            <a:r>
              <a:rPr lang="zh-TW" altLang="en-US" b="1" dirty="0">
                <a:solidFill>
                  <a:srgbClr val="0000FF"/>
                </a:solidFill>
              </a:rPr>
              <a:t>獨立或一同出現</a:t>
            </a:r>
            <a:endParaRPr lang="en-US" altLang="zh-TW" b="1" dirty="0" smtClean="0">
              <a:solidFill>
                <a:srgbClr val="0000FF"/>
              </a:solidFill>
            </a:endParaRPr>
          </a:p>
          <a:p>
            <a:r>
              <a:rPr lang="zh-TW" altLang="en-US" dirty="0" smtClean="0"/>
              <a:t>徵象</a:t>
            </a:r>
            <a:r>
              <a:rPr lang="zh-TW" altLang="en-US" dirty="0"/>
              <a:t>通常會</a:t>
            </a:r>
            <a:r>
              <a:rPr lang="zh-TW" altLang="en-US" b="1" dirty="0">
                <a:solidFill>
                  <a:srgbClr val="0000FF"/>
                </a:solidFill>
              </a:rPr>
              <a:t>持續</a:t>
            </a:r>
            <a:r>
              <a:rPr lang="zh-TW" altLang="en-US" dirty="0" smtClean="0"/>
              <a:t>出現，亦</a:t>
            </a:r>
            <a:r>
              <a:rPr lang="zh-TW" altLang="zh-HK" dirty="0" smtClean="0"/>
              <a:t>可能</a:t>
            </a:r>
            <a:r>
              <a:rPr lang="zh-TW" altLang="zh-HK" dirty="0"/>
              <a:t>會</a:t>
            </a:r>
            <a:r>
              <a:rPr lang="zh-TW" altLang="zh-HK" b="1" dirty="0">
                <a:solidFill>
                  <a:srgbClr val="0000FF"/>
                </a:solidFill>
              </a:rPr>
              <a:t>單一次</a:t>
            </a:r>
            <a:r>
              <a:rPr lang="zh-TW" altLang="zh-HK" dirty="0" smtClean="0"/>
              <a:t>出現</a:t>
            </a:r>
            <a:endParaRPr lang="en-US" altLang="zh-TW" dirty="0" smtClean="0"/>
          </a:p>
          <a:p>
            <a:r>
              <a:rPr lang="zh-TW" altLang="en-US" dirty="0" smtClean="0"/>
              <a:t>行為</a:t>
            </a:r>
            <a:r>
              <a:rPr lang="zh-TW" altLang="en-US" dirty="0"/>
              <a:t>／情緒</a:t>
            </a:r>
            <a:r>
              <a:rPr lang="zh-TW" altLang="en-US" dirty="0" smtClean="0"/>
              <a:t>徵象較</a:t>
            </a:r>
            <a:r>
              <a:rPr lang="zh-TW" altLang="en-US" dirty="0"/>
              <a:t>細微或隱藏，</a:t>
            </a:r>
            <a:r>
              <a:rPr lang="zh-TW" altLang="en-US" dirty="0" smtClean="0"/>
              <a:t>兒童可能由圖像</a:t>
            </a:r>
            <a:r>
              <a:rPr lang="zh-TW" altLang="en-US" dirty="0"/>
              <a:t>或透過遊戲表達</a:t>
            </a:r>
            <a:r>
              <a:rPr lang="zh-TW" altLang="en-US" dirty="0" smtClean="0"/>
              <a:t>出來，需要</a:t>
            </a:r>
            <a:r>
              <a:rPr lang="zh-TW" altLang="en-US" dirty="0"/>
              <a:t>有較高的</a:t>
            </a:r>
            <a:r>
              <a:rPr lang="zh-TW" altLang="en-US" b="1" dirty="0">
                <a:solidFill>
                  <a:srgbClr val="990033"/>
                </a:solidFill>
              </a:rPr>
              <a:t>敏感度</a:t>
            </a:r>
            <a:r>
              <a:rPr lang="zh-TW" altLang="en-US" dirty="0"/>
              <a:t>及較</a:t>
            </a:r>
            <a:r>
              <a:rPr lang="zh-TW" altLang="en-US" b="1" dirty="0">
                <a:solidFill>
                  <a:srgbClr val="990033"/>
                </a:solidFill>
              </a:rPr>
              <a:t>仔細的觀察</a:t>
            </a:r>
            <a:r>
              <a:rPr lang="zh-TW" altLang="en-US" dirty="0"/>
              <a:t>以</a:t>
            </a:r>
            <a:r>
              <a:rPr lang="zh-TW" altLang="en-US" dirty="0" smtClean="0"/>
              <a:t>辨識</a:t>
            </a:r>
            <a:endParaRPr lang="en-US" altLang="zh-TW" dirty="0" smtClean="0"/>
          </a:p>
          <a:p>
            <a:r>
              <a:rPr lang="zh-TW" altLang="en-US" dirty="0"/>
              <a:t>應全面考慮</a:t>
            </a:r>
            <a:r>
              <a:rPr lang="zh-TW" altLang="en-US" dirty="0">
                <a:solidFill>
                  <a:srgbClr val="FF0000"/>
                </a:solidFill>
              </a:rPr>
              <a:t>兒童可能曾受各種類別的傷害／虐待</a:t>
            </a:r>
            <a:r>
              <a:rPr lang="zh-TW" altLang="en-US" dirty="0"/>
              <a:t>，不應只集中考慮某一類別</a:t>
            </a:r>
            <a:endParaRPr lang="en-US" altLang="zh-TW" dirty="0"/>
          </a:p>
          <a:p>
            <a:r>
              <a:rPr lang="zh-TW" altLang="en-US" dirty="0" smtClean="0"/>
              <a:t>如</a:t>
            </a:r>
            <a:r>
              <a:rPr lang="zh-TW" altLang="en-US" dirty="0"/>
              <a:t>對所識別的徵象有疑問，應盡早諮詢有關界別的專業</a:t>
            </a:r>
            <a:r>
              <a:rPr lang="zh-TW" altLang="en-US" dirty="0" smtClean="0"/>
              <a:t>人士</a:t>
            </a:r>
            <a:endParaRPr lang="en-US" altLang="zh-TW" dirty="0" smtClean="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45</a:t>
            </a:fld>
            <a:endParaRPr lang="zh-HK" altLang="en-US"/>
          </a:p>
        </p:txBody>
      </p:sp>
    </p:spTree>
    <p:extLst>
      <p:ext uri="{BB962C8B-B14F-4D97-AF65-F5344CB8AC3E}">
        <p14:creationId xmlns:p14="http://schemas.microsoft.com/office/powerpoint/2010/main" val="1698252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5845" y="365125"/>
            <a:ext cx="9797955" cy="1325563"/>
          </a:xfrm>
        </p:spPr>
        <p:txBody>
          <a:bodyPr/>
          <a:lstStyle/>
          <a:p>
            <a:r>
              <a:rPr lang="zh-TW" altLang="en-US" b="1" dirty="0">
                <a:solidFill>
                  <a:sysClr val="windowText" lastClr="000000"/>
                </a:solidFill>
                <a:latin typeface="+mj-ea"/>
              </a:rPr>
              <a:t>兒童受虐待</a:t>
            </a:r>
            <a:r>
              <a:rPr lang="zh-TW" altLang="en-US" b="1" dirty="0">
                <a:solidFill>
                  <a:srgbClr val="0000FF"/>
                </a:solidFill>
                <a:latin typeface="+mj-ea"/>
              </a:rPr>
              <a:t>可能</a:t>
            </a:r>
            <a:r>
              <a:rPr lang="zh-TW" altLang="en-US" b="1" dirty="0">
                <a:solidFill>
                  <a:sysClr val="windowText" lastClr="000000"/>
                </a:solidFill>
                <a:latin typeface="+mj-ea"/>
              </a:rPr>
              <a:t>出現的徵象</a:t>
            </a:r>
            <a:endParaRPr lang="zh-HK" altLang="en-US" dirty="0">
              <a:latin typeface="+mj-ea"/>
            </a:endParaRPr>
          </a:p>
        </p:txBody>
      </p:sp>
      <p:sp>
        <p:nvSpPr>
          <p:cNvPr id="3" name="內容版面配置區 2"/>
          <p:cNvSpPr>
            <a:spLocks noGrp="1"/>
          </p:cNvSpPr>
          <p:nvPr>
            <p:ph idx="1"/>
          </p:nvPr>
        </p:nvSpPr>
        <p:spPr>
          <a:xfrm>
            <a:off x="1378424" y="1567334"/>
            <a:ext cx="10072048" cy="4478624"/>
          </a:xfrm>
        </p:spPr>
        <p:txBody>
          <a:bodyPr>
            <a:normAutofit/>
          </a:bodyPr>
          <a:lstStyle/>
          <a:p>
            <a:r>
              <a:rPr lang="zh-TW" altLang="en-US" sz="2400" dirty="0"/>
              <a:t>徵象</a:t>
            </a:r>
            <a:r>
              <a:rPr lang="zh-TW" altLang="en-US" sz="2400" b="1" dirty="0">
                <a:solidFill>
                  <a:srgbClr val="990033"/>
                </a:solidFill>
              </a:rPr>
              <a:t>不能盡錄</a:t>
            </a:r>
            <a:r>
              <a:rPr lang="zh-TW" altLang="en-US" sz="2400" dirty="0" smtClean="0"/>
              <a:t>，出現</a:t>
            </a:r>
            <a:r>
              <a:rPr lang="zh-TW" altLang="en-US" sz="2400" dirty="0"/>
              <a:t>一項甚或幾項徵象亦</a:t>
            </a:r>
            <a:r>
              <a:rPr lang="zh-TW" altLang="en-US" sz="2400" b="1" dirty="0">
                <a:solidFill>
                  <a:srgbClr val="990033"/>
                </a:solidFill>
              </a:rPr>
              <a:t>不代表曾發生虐兒事件</a:t>
            </a:r>
            <a:r>
              <a:rPr lang="zh-TW" altLang="en-US" sz="2400" dirty="0"/>
              <a:t>，但顯示兒童需要關注，工作人員</a:t>
            </a:r>
            <a:r>
              <a:rPr lang="zh-TW" altLang="en-US" sz="2400" b="1" dirty="0">
                <a:solidFill>
                  <a:srgbClr val="FF0000"/>
                </a:solidFill>
              </a:rPr>
              <a:t>應先搜集資料、作出初步了解及評估</a:t>
            </a:r>
            <a:endParaRPr lang="zh-HK" altLang="en-US" sz="2400" b="1" dirty="0">
              <a:solidFill>
                <a:srgbClr val="FF0000"/>
              </a:solidFill>
            </a:endParaRPr>
          </a:p>
          <a:p>
            <a:r>
              <a:rPr lang="zh-TW" altLang="en-US" sz="2400" b="1" dirty="0" smtClean="0">
                <a:solidFill>
                  <a:srgbClr val="0000FF"/>
                </a:solidFill>
              </a:rPr>
              <a:t>不宜</a:t>
            </a:r>
            <a:r>
              <a:rPr lang="zh-TW" altLang="en-US" sz="2400" b="1" dirty="0">
                <a:solidFill>
                  <a:srgbClr val="0000FF"/>
                </a:solidFill>
              </a:rPr>
              <a:t>過早確定是懷疑虐兒事件</a:t>
            </a:r>
            <a:r>
              <a:rPr lang="zh-TW" altLang="en-US" sz="2400" dirty="0"/>
              <a:t>而令兒童經歷了不必要的調查、檢驗或住院</a:t>
            </a:r>
            <a:endParaRPr lang="en-US" altLang="zh-TW" sz="2400" dirty="0"/>
          </a:p>
          <a:p>
            <a:r>
              <a:rPr lang="zh-TW" altLang="en-US" sz="2400" b="1" dirty="0">
                <a:solidFill>
                  <a:srgbClr val="FF0000"/>
                </a:solidFill>
              </a:rPr>
              <a:t>不應因某些徵象沒有列出便排除了兒童受傷害／虐待的可能性</a:t>
            </a:r>
            <a:endParaRPr lang="en-US" altLang="zh-TW" sz="2400" b="1" dirty="0">
              <a:solidFill>
                <a:srgbClr val="FF0000"/>
              </a:solidFill>
            </a:endParaRPr>
          </a:p>
          <a:p>
            <a:r>
              <a:rPr lang="zh-TW" altLang="en-US" sz="2400" dirty="0"/>
              <a:t>參考由衞生署、醫院管理局及社會福利署共同制定的</a:t>
            </a:r>
            <a:r>
              <a:rPr lang="zh-TW" altLang="en-US" sz="2400" b="1" dirty="0">
                <a:solidFill>
                  <a:srgbClr val="C00000"/>
                </a:solidFill>
              </a:rPr>
              <a:t>「親職能力評估框架」</a:t>
            </a:r>
            <a:r>
              <a:rPr lang="zh-TW" altLang="en-US" sz="2400" dirty="0"/>
              <a:t>以評估父母／照顧者照顧</a:t>
            </a:r>
            <a:r>
              <a:rPr lang="en-US" altLang="zh-TW" sz="2400" dirty="0"/>
              <a:t>0</a:t>
            </a:r>
            <a:r>
              <a:rPr lang="zh-TW" altLang="en-US" sz="2400" dirty="0"/>
              <a:t>至</a:t>
            </a:r>
            <a:r>
              <a:rPr lang="en-US" altLang="zh-TW" sz="2400" dirty="0"/>
              <a:t>3</a:t>
            </a:r>
            <a:r>
              <a:rPr lang="zh-TW" altLang="en-US" sz="2400" dirty="0"/>
              <a:t>歲兒童的能力（包括評估有關危機因素</a:t>
            </a:r>
            <a:r>
              <a:rPr lang="zh-TW" altLang="en-US" sz="2400" dirty="0" smtClean="0"/>
              <a:t>）</a:t>
            </a:r>
            <a:endParaRPr lang="en-US" altLang="zh-TW" sz="2400" dirty="0" smtClean="0"/>
          </a:p>
          <a:p>
            <a:endParaRPr lang="en-US" altLang="zh-TW" sz="2400" dirty="0" smtClean="0"/>
          </a:p>
          <a:p>
            <a:endParaRPr lang="zh-HK" altLang="en-US" sz="2400"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46</a:t>
            </a:fld>
            <a:endParaRPr lang="en-US" altLang="zh-HK"/>
          </a:p>
        </p:txBody>
      </p:sp>
    </p:spTree>
    <p:extLst>
      <p:ext uri="{BB962C8B-B14F-4D97-AF65-F5344CB8AC3E}">
        <p14:creationId xmlns:p14="http://schemas.microsoft.com/office/powerpoint/2010/main" val="388652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0551" y="289603"/>
            <a:ext cx="4503761" cy="6469320"/>
          </a:xfrm>
          <a:prstGeom prst="rect">
            <a:avLst/>
          </a:prstGeom>
          <a:noFill/>
          <a:ln w="190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5CF1D34D-2F1D-456C-B736-75423CB58311}" type="slidenum">
              <a:rPr lang="zh-HK" altLang="en-US" smtClean="0"/>
              <a:t>47</a:t>
            </a:fld>
            <a:endParaRPr lang="zh-HK" altLang="en-US"/>
          </a:p>
        </p:txBody>
      </p:sp>
    </p:spTree>
    <p:extLst>
      <p:ext uri="{BB962C8B-B14F-4D97-AF65-F5344CB8AC3E}">
        <p14:creationId xmlns:p14="http://schemas.microsoft.com/office/powerpoint/2010/main" val="1097900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197768"/>
            <a:ext cx="8229600" cy="1143000"/>
          </a:xfrm>
        </p:spPr>
        <p:txBody>
          <a:bodyPr>
            <a:normAutofit/>
          </a:bodyPr>
          <a:lstStyle/>
          <a:p>
            <a:pPr lvl="0"/>
            <a:r>
              <a:rPr lang="zh-TW" altLang="en-US" b="1" dirty="0" smtClean="0">
                <a:solidFill>
                  <a:sysClr val="windowText" lastClr="000000"/>
                </a:solidFill>
                <a:latin typeface="+mj-ea"/>
              </a:rPr>
              <a:t>兒童受虐待</a:t>
            </a:r>
            <a:r>
              <a:rPr lang="zh-TW" altLang="en-US" b="1" dirty="0" smtClean="0">
                <a:solidFill>
                  <a:srgbClr val="0000FF"/>
                </a:solidFill>
                <a:latin typeface="+mj-ea"/>
              </a:rPr>
              <a:t>可能</a:t>
            </a:r>
            <a:r>
              <a:rPr lang="zh-TW" altLang="en-US" b="1" dirty="0" smtClean="0">
                <a:solidFill>
                  <a:sysClr val="windowText" lastClr="000000"/>
                </a:solidFill>
                <a:latin typeface="+mj-ea"/>
              </a:rPr>
              <a:t>出現的徵象（新增）</a:t>
            </a:r>
            <a:endParaRPr lang="en-US" altLang="zh-TW" b="1" dirty="0">
              <a:solidFill>
                <a:sysClr val="windowText" lastClr="0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41941" y="1242126"/>
            <a:ext cx="10194877" cy="5199615"/>
          </a:xfrm>
        </p:spPr>
        <p:txBody>
          <a:bodyPr>
            <a:noAutofit/>
          </a:bodyPr>
          <a:lstStyle/>
          <a:p>
            <a:pPr>
              <a:lnSpc>
                <a:spcPct val="110000"/>
              </a:lnSpc>
              <a:spcBef>
                <a:spcPts val="600"/>
              </a:spcBef>
            </a:pPr>
            <a:r>
              <a:rPr lang="zh-TW" altLang="en-US" dirty="0" smtClean="0">
                <a:solidFill>
                  <a:srgbClr val="FF0000"/>
                </a:solidFill>
              </a:rPr>
              <a:t>與</a:t>
            </a:r>
            <a:r>
              <a:rPr lang="zh-TW" altLang="en-US" dirty="0">
                <a:solidFill>
                  <a:srgbClr val="FF0000"/>
                </a:solidFill>
              </a:rPr>
              <a:t>各類傷害／虐待有關的行為／情緒</a:t>
            </a:r>
            <a:r>
              <a:rPr lang="zh-TW" altLang="en-US" dirty="0" smtClean="0">
                <a:solidFill>
                  <a:srgbClr val="FF0000"/>
                </a:solidFill>
              </a:rPr>
              <a:t>徵象，例如：</a:t>
            </a:r>
            <a:endParaRPr lang="en-US" altLang="zh-TW" dirty="0" smtClean="0">
              <a:solidFill>
                <a:srgbClr val="FF0000"/>
              </a:solidFill>
            </a:endParaRPr>
          </a:p>
          <a:p>
            <a:pPr lvl="1">
              <a:lnSpc>
                <a:spcPct val="110000"/>
              </a:lnSpc>
              <a:spcBef>
                <a:spcPts val="600"/>
              </a:spcBef>
            </a:pPr>
            <a:r>
              <a:rPr lang="zh-TW" altLang="en-US" dirty="0" smtClean="0"/>
              <a:t>出現在</a:t>
            </a:r>
            <a:r>
              <a:rPr lang="zh-TW" altLang="en-US" dirty="0" smtClean="0">
                <a:solidFill>
                  <a:srgbClr val="0000FF"/>
                </a:solidFill>
              </a:rPr>
              <a:t>嬰幼兒</a:t>
            </a:r>
            <a:r>
              <a:rPr lang="zh-TW" altLang="en-US" dirty="0" smtClean="0"/>
              <a:t>的徵象</a:t>
            </a:r>
            <a:endParaRPr lang="en-US" altLang="zh-TW" dirty="0" smtClean="0"/>
          </a:p>
          <a:p>
            <a:pPr lvl="1">
              <a:lnSpc>
                <a:spcPct val="110000"/>
              </a:lnSpc>
              <a:spcBef>
                <a:spcPts val="600"/>
              </a:spcBef>
            </a:pPr>
            <a:r>
              <a:rPr lang="zh-TW" altLang="en-US" dirty="0" smtClean="0">
                <a:solidFill>
                  <a:srgbClr val="0000FF"/>
                </a:solidFill>
              </a:rPr>
              <a:t>無故</a:t>
            </a:r>
            <a:r>
              <a:rPr lang="zh-TW" altLang="en-US" dirty="0">
                <a:solidFill>
                  <a:srgbClr val="0000FF"/>
                </a:solidFill>
              </a:rPr>
              <a:t>缺課／退學或突然失去</a:t>
            </a:r>
            <a:r>
              <a:rPr lang="zh-TW" altLang="en-US" dirty="0" smtClean="0">
                <a:solidFill>
                  <a:srgbClr val="0000FF"/>
                </a:solidFill>
              </a:rPr>
              <a:t>聯絡</a:t>
            </a:r>
            <a:endParaRPr lang="en-US" altLang="zh-TW" dirty="0" smtClean="0">
              <a:solidFill>
                <a:srgbClr val="0000FF"/>
              </a:solidFill>
            </a:endParaRPr>
          </a:p>
          <a:p>
            <a:pPr lvl="1">
              <a:lnSpc>
                <a:spcPct val="110000"/>
              </a:lnSpc>
              <a:spcBef>
                <a:spcPts val="600"/>
              </a:spcBef>
            </a:pPr>
            <a:r>
              <a:rPr lang="zh-TW" altLang="en-US" dirty="0" smtClean="0">
                <a:solidFill>
                  <a:srgbClr val="0000FF"/>
                </a:solidFill>
              </a:rPr>
              <a:t>經常</a:t>
            </a:r>
            <a:r>
              <a:rPr lang="zh-TW" altLang="en-US" dirty="0">
                <a:solidFill>
                  <a:srgbClr val="0000FF"/>
                </a:solidFill>
              </a:rPr>
              <a:t>表現恐慌／過度警惕</a:t>
            </a:r>
            <a:endParaRPr lang="en-US" altLang="zh-TW" dirty="0" smtClean="0">
              <a:solidFill>
                <a:srgbClr val="0000FF"/>
              </a:solidFill>
            </a:endParaRPr>
          </a:p>
          <a:p>
            <a:pPr lvl="1">
              <a:lnSpc>
                <a:spcPct val="110000"/>
              </a:lnSpc>
              <a:spcBef>
                <a:spcPts val="600"/>
              </a:spcBef>
            </a:pPr>
            <a:r>
              <a:rPr lang="zh-TW" altLang="en-US" dirty="0" smtClean="0">
                <a:solidFill>
                  <a:srgbClr val="FF0000"/>
                </a:solidFill>
              </a:rPr>
              <a:t>兒童</a:t>
            </a:r>
            <a:r>
              <a:rPr lang="zh-TW" altLang="en-US" dirty="0">
                <a:solidFill>
                  <a:srgbClr val="FF0000"/>
                </a:solidFill>
              </a:rPr>
              <a:t>透露被父母強逼結婚</a:t>
            </a:r>
            <a:r>
              <a:rPr lang="zh-TW" altLang="en-US" dirty="0"/>
              <a:t>（</a:t>
            </a:r>
            <a:r>
              <a:rPr lang="zh-TW" altLang="en-US" dirty="0" smtClean="0"/>
              <a:t>例如少數族裔）</a:t>
            </a:r>
            <a:endParaRPr lang="en-US" altLang="zh-TW" dirty="0" smtClean="0"/>
          </a:p>
          <a:p>
            <a:pPr lvl="1">
              <a:lnSpc>
                <a:spcPct val="110000"/>
              </a:lnSpc>
              <a:spcBef>
                <a:spcPts val="600"/>
              </a:spcBef>
            </a:pPr>
            <a:r>
              <a:rPr lang="zh-TW" altLang="en-US" dirty="0" smtClean="0"/>
              <a:t>關於</a:t>
            </a:r>
            <a:r>
              <a:rPr lang="zh-TW" altLang="zh-HK" dirty="0" smtClean="0"/>
              <a:t>父母</a:t>
            </a:r>
            <a:r>
              <a:rPr lang="zh-TW" altLang="zh-HK" dirty="0"/>
              <a:t>／照顧者</a:t>
            </a:r>
            <a:r>
              <a:rPr lang="zh-TW" altLang="zh-HK" dirty="0" smtClean="0"/>
              <a:t>方面</a:t>
            </a:r>
            <a:r>
              <a:rPr lang="zh-TW" altLang="en-US" dirty="0" smtClean="0"/>
              <a:t>，例如</a:t>
            </a:r>
            <a:endParaRPr lang="en-US" altLang="zh-TW" dirty="0" smtClean="0"/>
          </a:p>
          <a:p>
            <a:pPr lvl="2">
              <a:lnSpc>
                <a:spcPct val="110000"/>
              </a:lnSpc>
              <a:spcBef>
                <a:spcPts val="600"/>
              </a:spcBef>
            </a:pPr>
            <a:r>
              <a:rPr lang="zh-TW" altLang="en-US" sz="2200" dirty="0" smtClean="0">
                <a:solidFill>
                  <a:srgbClr val="0000FF"/>
                </a:solidFill>
              </a:rPr>
              <a:t>屢次</a:t>
            </a:r>
            <a:r>
              <a:rPr lang="zh-TW" altLang="en-US" sz="2200" dirty="0">
                <a:solidFill>
                  <a:srgbClr val="0000FF"/>
                </a:solidFill>
              </a:rPr>
              <a:t>不讓其他人接觸兒童或不容許兒童直接與工作人員溝通</a:t>
            </a:r>
            <a:r>
              <a:rPr lang="zh-TW" altLang="en-US" sz="2200" dirty="0"/>
              <a:t>（例如工作人員每次約定家訪時兒童都不在家或正在睡覺、其他親友亦無法接觸兒童）</a:t>
            </a:r>
          </a:p>
          <a:p>
            <a:pPr lvl="2">
              <a:lnSpc>
                <a:spcPct val="110000"/>
              </a:lnSpc>
              <a:spcBef>
                <a:spcPts val="600"/>
              </a:spcBef>
            </a:pPr>
            <a:r>
              <a:rPr lang="zh-TW" altLang="en-US" sz="2200" dirty="0" smtClean="0">
                <a:solidFill>
                  <a:srgbClr val="0000FF"/>
                </a:solidFill>
              </a:rPr>
              <a:t>無</a:t>
            </a:r>
            <a:r>
              <a:rPr lang="zh-TW" altLang="en-US" sz="2200" dirty="0">
                <a:solidFill>
                  <a:srgbClr val="0000FF"/>
                </a:solidFill>
              </a:rPr>
              <a:t>合理原因</a:t>
            </a:r>
            <a:r>
              <a:rPr lang="zh-TW" altLang="en-US" sz="2200" dirty="0"/>
              <a:t>而不讓兒童接種預防疫苗或接受健康／醫療</a:t>
            </a:r>
            <a:r>
              <a:rPr lang="zh-TW" altLang="en-US" sz="2200" dirty="0" smtClean="0"/>
              <a:t>跟進</a:t>
            </a:r>
            <a:endParaRPr lang="en-US" altLang="zh-TW" sz="2200" dirty="0" smtClean="0"/>
          </a:p>
          <a:p>
            <a:pPr lvl="2">
              <a:lnSpc>
                <a:spcPct val="110000"/>
              </a:lnSpc>
              <a:spcBef>
                <a:spcPts val="600"/>
              </a:spcBef>
            </a:pPr>
            <a:r>
              <a:rPr lang="zh-HK" altLang="zh-HK" sz="2200" dirty="0"/>
              <a:t>父母／照顧者</a:t>
            </a:r>
            <a:r>
              <a:rPr lang="zh-HK" altLang="zh-HK" sz="2200" dirty="0">
                <a:solidFill>
                  <a:srgbClr val="0000FF"/>
                </a:solidFill>
              </a:rPr>
              <a:t>無合理原因</a:t>
            </a:r>
            <a:r>
              <a:rPr lang="zh-HK" altLang="zh-HK" sz="2200" dirty="0"/>
              <a:t>而不為兒童申領出生證明書／身分證明文件</a:t>
            </a:r>
            <a:endParaRPr lang="en-US" altLang="zh-TW" sz="2200" dirty="0" smtClean="0"/>
          </a:p>
          <a:p>
            <a:pPr lvl="2">
              <a:lnSpc>
                <a:spcPct val="110000"/>
              </a:lnSpc>
              <a:spcBef>
                <a:spcPts val="600"/>
              </a:spcBef>
            </a:pPr>
            <a:endParaRPr lang="en-US" altLang="zh-TW" dirty="0" smtClean="0"/>
          </a:p>
          <a:p>
            <a:pPr>
              <a:lnSpc>
                <a:spcPct val="110000"/>
              </a:lnSpc>
              <a:spcBef>
                <a:spcPts val="600"/>
              </a:spcBef>
            </a:pPr>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48</a:t>
            </a:fld>
            <a:endParaRPr lang="en-US" altLang="zh-HK"/>
          </a:p>
        </p:txBody>
      </p:sp>
    </p:spTree>
    <p:extLst>
      <p:ext uri="{BB962C8B-B14F-4D97-AF65-F5344CB8AC3E}">
        <p14:creationId xmlns:p14="http://schemas.microsoft.com/office/powerpoint/2010/main" val="240132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0184" y="365125"/>
            <a:ext cx="10043615" cy="1325563"/>
          </a:xfrm>
        </p:spPr>
        <p:txBody>
          <a:bodyPr/>
          <a:lstStyle/>
          <a:p>
            <a:r>
              <a:rPr lang="zh-TW" altLang="en-US" b="1" dirty="0">
                <a:solidFill>
                  <a:sysClr val="windowText" lastClr="000000"/>
                </a:solidFill>
                <a:latin typeface="+mj-ea"/>
              </a:rPr>
              <a:t>兒童受虐待</a:t>
            </a:r>
            <a:r>
              <a:rPr lang="zh-TW" altLang="en-US" b="1" dirty="0">
                <a:solidFill>
                  <a:srgbClr val="0000FF"/>
                </a:solidFill>
                <a:latin typeface="+mj-ea"/>
              </a:rPr>
              <a:t>可能</a:t>
            </a:r>
            <a:r>
              <a:rPr lang="zh-TW" altLang="en-US" b="1" dirty="0">
                <a:solidFill>
                  <a:sysClr val="windowText" lastClr="000000"/>
                </a:solidFill>
                <a:latin typeface="+mj-ea"/>
              </a:rPr>
              <a:t>出現的</a:t>
            </a:r>
            <a:r>
              <a:rPr lang="zh-TW" altLang="en-US" b="1" dirty="0" smtClean="0">
                <a:solidFill>
                  <a:sysClr val="windowText" lastClr="000000"/>
                </a:solidFill>
                <a:latin typeface="+mj-ea"/>
              </a:rPr>
              <a:t>徵象</a:t>
            </a:r>
            <a:r>
              <a:rPr lang="zh-TW" altLang="en-US" b="1" dirty="0">
                <a:solidFill>
                  <a:sysClr val="windowText" lastClr="000000"/>
                </a:solidFill>
                <a:latin typeface="+mj-ea"/>
              </a:rPr>
              <a:t>（新增）</a:t>
            </a:r>
            <a:endParaRPr lang="zh-HK" altLang="en-US" dirty="0"/>
          </a:p>
        </p:txBody>
      </p:sp>
      <p:sp>
        <p:nvSpPr>
          <p:cNvPr id="3" name="內容版面配置區 2"/>
          <p:cNvSpPr>
            <a:spLocks noGrp="1"/>
          </p:cNvSpPr>
          <p:nvPr>
            <p:ph idx="1"/>
          </p:nvPr>
        </p:nvSpPr>
        <p:spPr>
          <a:xfrm>
            <a:off x="1310184" y="1596788"/>
            <a:ext cx="10043615" cy="4580175"/>
          </a:xfrm>
        </p:spPr>
        <p:txBody>
          <a:bodyPr>
            <a:normAutofit fontScale="92500" lnSpcReduction="10000"/>
          </a:bodyPr>
          <a:lstStyle/>
          <a:p>
            <a:r>
              <a:rPr lang="zh-TW" altLang="en-US" dirty="0" smtClean="0">
                <a:solidFill>
                  <a:srgbClr val="7030A0"/>
                </a:solidFill>
              </a:rPr>
              <a:t>與身體傷害／</a:t>
            </a:r>
            <a:r>
              <a:rPr lang="zh-TW" altLang="en-US" dirty="0">
                <a:solidFill>
                  <a:srgbClr val="7030A0"/>
                </a:solidFill>
              </a:rPr>
              <a:t>虐待</a:t>
            </a:r>
            <a:r>
              <a:rPr lang="zh-TW" altLang="en-US" dirty="0" smtClean="0">
                <a:solidFill>
                  <a:srgbClr val="7030A0"/>
                </a:solidFill>
              </a:rPr>
              <a:t>有關，例如</a:t>
            </a:r>
            <a:r>
              <a:rPr lang="zh-TW" altLang="en-US" dirty="0">
                <a:solidFill>
                  <a:srgbClr val="7030A0"/>
                </a:solidFill>
              </a:rPr>
              <a:t>：</a:t>
            </a:r>
            <a:endParaRPr lang="en-US" altLang="zh-TW" dirty="0">
              <a:solidFill>
                <a:srgbClr val="7030A0"/>
              </a:solidFill>
            </a:endParaRPr>
          </a:p>
          <a:p>
            <a:pPr lvl="1"/>
            <a:r>
              <a:rPr lang="zh-TW" altLang="en-US" dirty="0" smtClean="0"/>
              <a:t>父母</a:t>
            </a:r>
            <a:r>
              <a:rPr lang="zh-TW" altLang="en-US" dirty="0"/>
              <a:t>／照顧者／兒童對兒童受傷原因的解釋或受傷的經過令人難以信服、前後矛盾或與傷勢</a:t>
            </a:r>
            <a:r>
              <a:rPr lang="zh-TW" altLang="en-US" dirty="0" smtClean="0"/>
              <a:t>不符</a:t>
            </a:r>
            <a:endParaRPr lang="en-US" altLang="zh-TW" dirty="0" smtClean="0"/>
          </a:p>
          <a:p>
            <a:pPr lvl="1"/>
            <a:r>
              <a:rPr lang="zh-TW" altLang="en-US" dirty="0" smtClean="0"/>
              <a:t>兒童</a:t>
            </a:r>
            <a:r>
              <a:rPr lang="zh-TW" altLang="en-US" dirty="0"/>
              <a:t>穿著異常多衣服以遮蔽</a:t>
            </a:r>
            <a:r>
              <a:rPr lang="zh-TW" altLang="en-US" dirty="0" smtClean="0"/>
              <a:t>身體</a:t>
            </a:r>
            <a:endParaRPr lang="en-US" altLang="zh-TW" dirty="0" smtClean="0"/>
          </a:p>
          <a:p>
            <a:r>
              <a:rPr lang="zh-TW" altLang="en-US" dirty="0" smtClean="0">
                <a:solidFill>
                  <a:srgbClr val="7030A0"/>
                </a:solidFill>
              </a:rPr>
              <a:t>與性</a:t>
            </a:r>
            <a:r>
              <a:rPr lang="zh-TW" altLang="en-US" dirty="0">
                <a:solidFill>
                  <a:srgbClr val="7030A0"/>
                </a:solidFill>
              </a:rPr>
              <a:t>侵犯有關，例如：</a:t>
            </a:r>
          </a:p>
          <a:p>
            <a:pPr lvl="1"/>
            <a:r>
              <a:rPr lang="zh-TW" altLang="zh-HK" dirty="0"/>
              <a:t>兒童對成人身體器官表現得特別有興趣或屢次觸摸成人身體敏感</a:t>
            </a:r>
            <a:r>
              <a:rPr lang="zh-TW" altLang="zh-HK" dirty="0" smtClean="0"/>
              <a:t>部位</a:t>
            </a:r>
            <a:endParaRPr lang="en-US" altLang="zh-TW" dirty="0" smtClean="0"/>
          </a:p>
          <a:p>
            <a:pPr lvl="1" hangingPunct="0"/>
            <a:r>
              <a:rPr lang="zh-TW" altLang="zh-HK" dirty="0"/>
              <a:t>已有自理能力的兒童透露照顧者經常為他／她處理個人衞生／護理事宜（例如洗澡、如廁後清潔、更換衣服等）</a:t>
            </a:r>
          </a:p>
          <a:p>
            <a:pPr lvl="1"/>
            <a:r>
              <a:rPr lang="zh-TW" altLang="zh-HK" dirty="0"/>
              <a:t>年紀較大的兒童透露異性家長慣常與他／她同床而睡</a:t>
            </a:r>
            <a:endParaRPr lang="zh-HK" altLang="en-US"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49</a:t>
            </a:fld>
            <a:endParaRPr lang="zh-HK" altLang="en-US"/>
          </a:p>
        </p:txBody>
      </p:sp>
    </p:spTree>
    <p:extLst>
      <p:ext uri="{BB962C8B-B14F-4D97-AF65-F5344CB8AC3E}">
        <p14:creationId xmlns:p14="http://schemas.microsoft.com/office/powerpoint/2010/main" val="915318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52597" y="332656"/>
            <a:ext cx="10047583" cy="1143000"/>
          </a:xfrm>
        </p:spPr>
        <p:txBody>
          <a:bodyPr/>
          <a:lstStyle/>
          <a:p>
            <a:r>
              <a:rPr lang="zh-TW" altLang="en-US" b="1" dirty="0" smtClean="0"/>
              <a:t>檢討方式</a:t>
            </a:r>
            <a:endParaRPr lang="en-GB" b="1"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4067399378"/>
              </p:ext>
            </p:extLst>
          </p:nvPr>
        </p:nvGraphicFramePr>
        <p:xfrm>
          <a:off x="1433015" y="1268761"/>
          <a:ext cx="10358652" cy="49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5</a:t>
            </a:fld>
            <a:endParaRPr lang="en-US" altLang="zh-HK"/>
          </a:p>
        </p:txBody>
      </p:sp>
      <p:sp>
        <p:nvSpPr>
          <p:cNvPr id="9" name="圓角矩形 8"/>
          <p:cNvSpPr/>
          <p:nvPr/>
        </p:nvSpPr>
        <p:spPr>
          <a:xfrm>
            <a:off x="4489384" y="4258263"/>
            <a:ext cx="3456384" cy="648072"/>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00FF"/>
                </a:solidFill>
              </a:rPr>
              <a:t>檢討個別主題／範疇</a:t>
            </a:r>
            <a:endParaRPr lang="en-GB" sz="2000" dirty="0">
              <a:solidFill>
                <a:srgbClr val="0000FF"/>
              </a:solidFill>
            </a:endParaRPr>
          </a:p>
        </p:txBody>
      </p:sp>
      <p:sp>
        <p:nvSpPr>
          <p:cNvPr id="14" name="圓角矩形 13"/>
          <p:cNvSpPr/>
          <p:nvPr/>
        </p:nvSpPr>
        <p:spPr>
          <a:xfrm>
            <a:off x="8592277" y="4294267"/>
            <a:ext cx="2016224" cy="57606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rgbClr val="7030A0"/>
                </a:solidFill>
              </a:rPr>
              <a:t>諮詢</a:t>
            </a:r>
            <a:endParaRPr lang="en-GB" sz="2400" dirty="0">
              <a:solidFill>
                <a:srgbClr val="7030A0"/>
              </a:solidFill>
            </a:endParaRPr>
          </a:p>
        </p:txBody>
      </p:sp>
      <p:cxnSp>
        <p:nvCxnSpPr>
          <p:cNvPr id="6" name="直線接點 5"/>
          <p:cNvCxnSpPr/>
          <p:nvPr/>
        </p:nvCxnSpPr>
        <p:spPr>
          <a:xfrm>
            <a:off x="5600393" y="2456597"/>
            <a:ext cx="0" cy="1801666"/>
          </a:xfrm>
          <a:prstGeom prst="line">
            <a:avLst/>
          </a:prstGeom>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a:off x="9264352" y="2456597"/>
            <a:ext cx="0" cy="1837670"/>
          </a:xfrm>
          <a:prstGeom prst="line">
            <a:avLst/>
          </a:prstGeom>
        </p:spPr>
        <p:style>
          <a:lnRef idx="1">
            <a:schemeClr val="dk1"/>
          </a:lnRef>
          <a:fillRef idx="0">
            <a:schemeClr val="dk1"/>
          </a:fillRef>
          <a:effectRef idx="0">
            <a:schemeClr val="dk1"/>
          </a:effectRef>
          <a:fontRef idx="minor">
            <a:schemeClr val="tx1"/>
          </a:fontRef>
        </p:style>
      </p:cxnSp>
      <p:sp>
        <p:nvSpPr>
          <p:cNvPr id="19" name="圓角矩形 18"/>
          <p:cNvSpPr/>
          <p:nvPr/>
        </p:nvSpPr>
        <p:spPr>
          <a:xfrm>
            <a:off x="5187024" y="5169416"/>
            <a:ext cx="5517488" cy="629158"/>
          </a:xfrm>
          <a:prstGeom prst="roundRect">
            <a:avLst/>
          </a:prstGeom>
          <a:solidFill>
            <a:schemeClr val="bg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FF0000"/>
                </a:solidFill>
              </a:rPr>
              <a:t>每半年檢視進度及提供意見</a:t>
            </a:r>
            <a:endParaRPr lang="en-US" altLang="zh-TW" sz="2000" dirty="0" smtClean="0">
              <a:solidFill>
                <a:srgbClr val="FF0000"/>
              </a:solidFill>
            </a:endParaRPr>
          </a:p>
        </p:txBody>
      </p:sp>
      <p:sp>
        <p:nvSpPr>
          <p:cNvPr id="3" name="頁尾版面配置區 2"/>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126760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9618" y="330374"/>
            <a:ext cx="8576907" cy="1143000"/>
          </a:xfrm>
        </p:spPr>
        <p:txBody>
          <a:bodyPr/>
          <a:lstStyle/>
          <a:p>
            <a:pPr lvl="0"/>
            <a:r>
              <a:rPr lang="zh-TW" altLang="en-US" b="1" dirty="0" smtClean="0">
                <a:solidFill>
                  <a:sysClr val="windowText" lastClr="000000"/>
                </a:solidFill>
                <a:latin typeface="+mj-ea"/>
              </a:rPr>
              <a:t>兒童受虐待</a:t>
            </a:r>
            <a:r>
              <a:rPr lang="zh-TW" altLang="en-US" b="1" dirty="0" smtClean="0">
                <a:solidFill>
                  <a:srgbClr val="0000FF"/>
                </a:solidFill>
                <a:latin typeface="+mj-ea"/>
              </a:rPr>
              <a:t>可能</a:t>
            </a:r>
            <a:r>
              <a:rPr lang="zh-TW" altLang="en-US" b="1" dirty="0" smtClean="0">
                <a:solidFill>
                  <a:sysClr val="windowText" lastClr="000000"/>
                </a:solidFill>
                <a:latin typeface="+mj-ea"/>
              </a:rPr>
              <a:t>出現的</a:t>
            </a:r>
            <a:r>
              <a:rPr lang="zh-TW" altLang="en-US" b="1" dirty="0">
                <a:solidFill>
                  <a:sysClr val="windowText" lastClr="000000"/>
                </a:solidFill>
                <a:latin typeface="+mj-ea"/>
              </a:rPr>
              <a:t>徵象（新增）</a:t>
            </a:r>
            <a:endParaRPr lang="en-US" altLang="zh-TW" b="1" dirty="0">
              <a:solidFill>
                <a:sysClr val="windowText" lastClr="0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651379" y="1517552"/>
            <a:ext cx="9416955" cy="4719475"/>
          </a:xfrm>
        </p:spPr>
        <p:txBody>
          <a:bodyPr>
            <a:normAutofit fontScale="85000" lnSpcReduction="20000"/>
          </a:bodyPr>
          <a:lstStyle/>
          <a:p>
            <a:r>
              <a:rPr lang="zh-TW" altLang="en-US" dirty="0" smtClean="0">
                <a:solidFill>
                  <a:srgbClr val="7030A0"/>
                </a:solidFill>
              </a:rPr>
              <a:t>與疏忽照顧</a:t>
            </a:r>
            <a:r>
              <a:rPr lang="zh-TW" altLang="en-US" dirty="0">
                <a:solidFill>
                  <a:srgbClr val="7030A0"/>
                </a:solidFill>
              </a:rPr>
              <a:t>有關，例如：</a:t>
            </a:r>
            <a:endParaRPr lang="en-US" altLang="zh-TW" dirty="0" smtClean="0">
              <a:solidFill>
                <a:srgbClr val="7030A0"/>
              </a:solidFill>
            </a:endParaRPr>
          </a:p>
          <a:p>
            <a:pPr lvl="1"/>
            <a:r>
              <a:rPr lang="zh-TW" altLang="en-US" dirty="0" smtClean="0"/>
              <a:t>照顧</a:t>
            </a:r>
            <a:r>
              <a:rPr lang="zh-TW" altLang="en-US" dirty="0"/>
              <a:t>者／其他人懷疑吸食毒品時兒童在</a:t>
            </a:r>
            <a:r>
              <a:rPr lang="zh-TW" altLang="en-US" dirty="0" smtClean="0"/>
              <a:t>場</a:t>
            </a:r>
            <a:endParaRPr lang="en-US" altLang="zh-TW" dirty="0" smtClean="0"/>
          </a:p>
          <a:p>
            <a:pPr lvl="1" hangingPunct="0"/>
            <a:r>
              <a:rPr lang="zh-TW" altLang="zh-HK" dirty="0"/>
              <a:t>嬰兒出生時出現斷癮</a:t>
            </a:r>
            <a:r>
              <a:rPr lang="zh-HK" altLang="zh-HK" dirty="0"/>
              <a:t>症</a:t>
            </a:r>
            <a:r>
              <a:rPr lang="zh-TW" altLang="zh-HK" dirty="0" smtClean="0"/>
              <a:t>狀</a:t>
            </a:r>
            <a:r>
              <a:rPr lang="zh-TW" altLang="en-US" dirty="0" smtClean="0"/>
              <a:t>／</a:t>
            </a:r>
            <a:r>
              <a:rPr lang="zh-TW" altLang="zh-HK" dirty="0" smtClean="0"/>
              <a:t>尿液</a:t>
            </a:r>
            <a:r>
              <a:rPr lang="zh-TW" altLang="zh-HK" dirty="0"/>
              <a:t>樣本中危險藥物檢驗呈</a:t>
            </a:r>
            <a:r>
              <a:rPr lang="zh-TW" altLang="zh-HK" dirty="0" smtClean="0"/>
              <a:t>陽性</a:t>
            </a:r>
            <a:endParaRPr lang="en-US" altLang="zh-TW" dirty="0" smtClean="0"/>
          </a:p>
          <a:p>
            <a:pPr lvl="1" hangingPunct="0"/>
            <a:r>
              <a:rPr lang="zh-TW" altLang="en-US" dirty="0" smtClean="0"/>
              <a:t>因</a:t>
            </a:r>
            <a:r>
              <a:rPr lang="zh-TW" altLang="en-US" dirty="0"/>
              <a:t>看管不足而被牽涉在性活動中</a:t>
            </a:r>
            <a:endParaRPr lang="en-US" altLang="zh-TW" dirty="0"/>
          </a:p>
          <a:p>
            <a:pPr lvl="1" hangingPunct="0"/>
            <a:r>
              <a:rPr lang="zh-TW" altLang="en-US" dirty="0" smtClean="0"/>
              <a:t>居住</a:t>
            </a:r>
            <a:r>
              <a:rPr lang="zh-TW" altLang="en-US" dirty="0"/>
              <a:t>環境欠安全（例如兒童可接觸到危險物品／家居藥物</a:t>
            </a:r>
            <a:r>
              <a:rPr lang="zh-TW" altLang="en-US" dirty="0" smtClean="0"/>
              <a:t>）</a:t>
            </a:r>
            <a:endParaRPr lang="en-US" altLang="zh-TW" dirty="0" smtClean="0"/>
          </a:p>
          <a:p>
            <a:pPr lvl="1" hangingPunct="0"/>
            <a:r>
              <a:rPr lang="zh-TW" altLang="en-US" dirty="0" smtClean="0"/>
              <a:t>沒有住處</a:t>
            </a:r>
            <a:endParaRPr lang="en-US" altLang="zh-TW" dirty="0" smtClean="0"/>
          </a:p>
          <a:p>
            <a:r>
              <a:rPr lang="zh-TW" altLang="en-US" dirty="0" smtClean="0">
                <a:solidFill>
                  <a:srgbClr val="7030A0"/>
                </a:solidFill>
              </a:rPr>
              <a:t>與</a:t>
            </a:r>
            <a:r>
              <a:rPr lang="zh-TW" altLang="en-US" dirty="0">
                <a:solidFill>
                  <a:srgbClr val="7030A0"/>
                </a:solidFill>
              </a:rPr>
              <a:t>心理傷害／</a:t>
            </a:r>
            <a:r>
              <a:rPr lang="zh-TW" altLang="en-US" dirty="0" smtClean="0">
                <a:solidFill>
                  <a:srgbClr val="7030A0"/>
                </a:solidFill>
              </a:rPr>
              <a:t>虐待</a:t>
            </a:r>
            <a:r>
              <a:rPr lang="zh-TW" altLang="en-US" dirty="0">
                <a:solidFill>
                  <a:srgbClr val="7030A0"/>
                </a:solidFill>
              </a:rPr>
              <a:t>有關，例如：</a:t>
            </a:r>
            <a:endParaRPr lang="en-US" altLang="zh-TW" dirty="0" smtClean="0">
              <a:solidFill>
                <a:srgbClr val="7030A0"/>
              </a:solidFill>
            </a:endParaRPr>
          </a:p>
          <a:p>
            <a:pPr lvl="1"/>
            <a:r>
              <a:rPr lang="zh-TW" altLang="zh-HK" dirty="0"/>
              <a:t>出現焦慮徵狀，例如習慣性地咬指甲、拉扯頭髮、吸吮手指、撞擊頭部、搖擺身體等</a:t>
            </a:r>
            <a:endParaRPr lang="en-US" altLang="zh-TW" dirty="0" smtClean="0"/>
          </a:p>
          <a:p>
            <a:pPr lvl="1"/>
            <a:r>
              <a:rPr lang="zh-TW" altLang="en-US" dirty="0" smtClean="0"/>
              <a:t>屢次</a:t>
            </a:r>
            <a:r>
              <a:rPr lang="zh-TW" altLang="en-US" dirty="0"/>
              <a:t>在無事實根據的情況下指控他人傷害／虐待兒童，致令兒童經歷多次不必要的調查程序</a:t>
            </a:r>
            <a:endParaRPr lang="en-US" altLang="zh-TW" dirty="0" smtClean="0"/>
          </a:p>
          <a:p>
            <a:pPr lvl="1"/>
            <a:endParaRPr lang="en-US" altLang="zh-TW" dirty="0" smtClean="0"/>
          </a:p>
          <a:p>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pPr>
                <a:defRPr/>
              </a:pPr>
              <a:t>50</a:t>
            </a:fld>
            <a:endParaRPr lang="en-US" altLang="zh-HK"/>
          </a:p>
        </p:txBody>
      </p:sp>
    </p:spTree>
    <p:extLst>
      <p:ext uri="{BB962C8B-B14F-4D97-AF65-F5344CB8AC3E}">
        <p14:creationId xmlns:p14="http://schemas.microsoft.com/office/powerpoint/2010/main" val="2034393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400" b="1" dirty="0" smtClean="0">
                <a:solidFill>
                  <a:srgbClr val="0000FF"/>
                </a:solidFill>
              </a:rPr>
              <a:t>通報個案（第四章）</a:t>
            </a:r>
            <a:endParaRPr lang="zh-HK" altLang="en-US" sz="4400" b="1" dirty="0">
              <a:solidFill>
                <a:srgbClr val="0000FF"/>
              </a:solidFill>
            </a:endParaRPr>
          </a:p>
        </p:txBody>
      </p:sp>
      <p:sp>
        <p:nvSpPr>
          <p:cNvPr id="5" name="文字版面配置區 4"/>
          <p:cNvSpPr>
            <a:spLocks noGrp="1"/>
          </p:cNvSpPr>
          <p:nvPr>
            <p:ph type="body" idx="1"/>
          </p:nvPr>
        </p:nvSpPr>
        <p:spPr/>
        <p:txBody>
          <a:bodyPr/>
          <a:lstStyle/>
          <a:p>
            <a:endParaRPr lang="zh-HK" altLang="en-US"/>
          </a:p>
        </p:txBody>
      </p:sp>
      <p:sp>
        <p:nvSpPr>
          <p:cNvPr id="2" name="頁尾版面配置區 1"/>
          <p:cNvSpPr>
            <a:spLocks noGrp="1"/>
          </p:cNvSpPr>
          <p:nvPr>
            <p:ph type="ftr" sz="quarter" idx="11"/>
          </p:nvPr>
        </p:nvSpPr>
        <p:spPr/>
        <p:txBody>
          <a:bodyPr/>
          <a:lstStyle/>
          <a:p>
            <a:endParaRPr lang="zh-HK" altLang="en-US"/>
          </a:p>
        </p:txBody>
      </p:sp>
      <p:sp>
        <p:nvSpPr>
          <p:cNvPr id="3" name="投影片編號版面配置區 2"/>
          <p:cNvSpPr>
            <a:spLocks noGrp="1"/>
          </p:cNvSpPr>
          <p:nvPr>
            <p:ph type="sldNum" sz="quarter" idx="12"/>
          </p:nvPr>
        </p:nvSpPr>
        <p:spPr/>
        <p:txBody>
          <a:bodyPr/>
          <a:lstStyle/>
          <a:p>
            <a:fld id="{5CF1D34D-2F1D-456C-B736-75423CB58311}" type="slidenum">
              <a:rPr lang="zh-HK" altLang="en-US" smtClean="0"/>
              <a:t>51</a:t>
            </a:fld>
            <a:endParaRPr lang="zh-HK" altLang="en-US"/>
          </a:p>
        </p:txBody>
      </p:sp>
    </p:spTree>
    <p:extLst>
      <p:ext uri="{BB962C8B-B14F-4D97-AF65-F5344CB8AC3E}">
        <p14:creationId xmlns:p14="http://schemas.microsoft.com/office/powerpoint/2010/main" val="1093890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5027" y="283493"/>
            <a:ext cx="9060123" cy="854968"/>
          </a:xfrm>
        </p:spPr>
        <p:txBody>
          <a:bodyPr/>
          <a:lstStyle/>
          <a:p>
            <a:r>
              <a:rPr lang="zh-TW" altLang="en-US" sz="4000" b="1" dirty="0" smtClean="0"/>
              <a:t>通報</a:t>
            </a:r>
            <a:endParaRPr lang="zh-HK" altLang="en-US" sz="4000" b="1" dirty="0"/>
          </a:p>
        </p:txBody>
      </p:sp>
      <p:sp>
        <p:nvSpPr>
          <p:cNvPr id="3" name="內容版面配置區 2"/>
          <p:cNvSpPr>
            <a:spLocks noGrp="1"/>
          </p:cNvSpPr>
          <p:nvPr>
            <p:ph idx="1"/>
          </p:nvPr>
        </p:nvSpPr>
        <p:spPr>
          <a:xfrm>
            <a:off x="1665027" y="1138461"/>
            <a:ext cx="9060123" cy="5098852"/>
          </a:xfrm>
        </p:spPr>
        <p:txBody>
          <a:bodyPr/>
          <a:lstStyle/>
          <a:p>
            <a:pPr lvl="0">
              <a:buFont typeface="Arial" panose="020B0604020202020204" pitchFamily="34" charset="0"/>
              <a:buChar char="•"/>
            </a:pPr>
            <a:r>
              <a:rPr lang="zh-TW" altLang="en-US" dirty="0"/>
              <a:t>把</a:t>
            </a:r>
            <a:r>
              <a:rPr lang="zh-TW" altLang="en-US" dirty="0">
                <a:solidFill>
                  <a:srgbClr val="0000FF"/>
                </a:solidFill>
              </a:rPr>
              <a:t>「轉介」</a:t>
            </a:r>
            <a:r>
              <a:rPr lang="zh-TW" altLang="en-US" dirty="0"/>
              <a:t>懷疑虐</a:t>
            </a:r>
            <a:r>
              <a:rPr lang="zh-TW" altLang="en-US" dirty="0" smtClean="0"/>
              <a:t>兒事件改</a:t>
            </a:r>
            <a:r>
              <a:rPr lang="zh-TW" altLang="en-US" dirty="0"/>
              <a:t>為</a:t>
            </a:r>
            <a:r>
              <a:rPr lang="zh-TW" altLang="en-US" dirty="0">
                <a:solidFill>
                  <a:srgbClr val="FF0000"/>
                </a:solidFill>
              </a:rPr>
              <a:t>「通報</a:t>
            </a:r>
            <a:r>
              <a:rPr lang="zh-TW" altLang="en-US" dirty="0" smtClean="0">
                <a:solidFill>
                  <a:srgbClr val="FF0000"/>
                </a:solidFill>
              </a:rPr>
              <a:t>」（詞彙表）</a:t>
            </a:r>
            <a:endParaRPr lang="en-US" altLang="zh-TW" dirty="0" smtClean="0">
              <a:solidFill>
                <a:srgbClr val="FF0000"/>
              </a:solidFill>
            </a:endParaRPr>
          </a:p>
          <a:p>
            <a:pPr lvl="1">
              <a:buFont typeface="Arial" panose="020B0604020202020204" pitchFamily="34" charset="0"/>
              <a:buChar char="•"/>
            </a:pPr>
            <a:endParaRPr lang="zh-TW" altLang="en-US" dirty="0">
              <a:solidFill>
                <a:srgbClr val="7030A0"/>
              </a:solidFill>
            </a:endParaRPr>
          </a:p>
          <a:p>
            <a:pPr lvl="0">
              <a:buFont typeface="Arial" panose="020B0604020202020204" pitchFamily="34" charset="0"/>
              <a:buChar char="•"/>
            </a:pPr>
            <a:endParaRPr lang="en-US" altLang="zh-TW" dirty="0" smtClean="0"/>
          </a:p>
          <a:p>
            <a:pPr>
              <a:buFont typeface="Arial" panose="020B0604020202020204" pitchFamily="34" charset="0"/>
              <a:buChar char="•"/>
            </a:pPr>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solidFill>
                <a:srgbClr val="000000"/>
              </a:solidFill>
            </a:endParaRPr>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srgbClr val="000000"/>
                </a:solidFill>
              </a:rPr>
              <a:pPr>
                <a:defRPr/>
              </a:pPr>
              <a:t>52</a:t>
            </a:fld>
            <a:endParaRPr lang="en-US" altLang="zh-HK">
              <a:solidFill>
                <a:srgbClr val="000000"/>
              </a:solidFill>
            </a:endParaRPr>
          </a:p>
        </p:txBody>
      </p:sp>
      <p:graphicFrame>
        <p:nvGraphicFramePr>
          <p:cNvPr id="7" name="資料庫圖表 6"/>
          <p:cNvGraphicFramePr/>
          <p:nvPr>
            <p:extLst>
              <p:ext uri="{D42A27DB-BD31-4B8C-83A1-F6EECF244321}">
                <p14:modId xmlns:p14="http://schemas.microsoft.com/office/powerpoint/2010/main" val="1788333764"/>
              </p:ext>
            </p:extLst>
          </p:nvPr>
        </p:nvGraphicFramePr>
        <p:xfrm>
          <a:off x="1719618" y="2101754"/>
          <a:ext cx="9005532" cy="4207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21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7131" y="310535"/>
            <a:ext cx="10515600" cy="1325563"/>
          </a:xfrm>
        </p:spPr>
        <p:txBody>
          <a:bodyPr>
            <a:normAutofit/>
          </a:bodyPr>
          <a:lstStyle/>
          <a:p>
            <a:r>
              <a:rPr lang="zh-TW" altLang="en-US" sz="3200" b="1" dirty="0" smtClean="0"/>
              <a:t>第三章</a:t>
            </a:r>
            <a:r>
              <a:rPr lang="en-US" altLang="zh-TW" sz="3200" b="1" dirty="0" smtClean="0"/>
              <a:t/>
            </a:r>
            <a:br>
              <a:rPr lang="en-US" altLang="zh-TW" sz="3200" b="1" dirty="0" smtClean="0"/>
            </a:br>
            <a:r>
              <a:rPr lang="zh-TW" altLang="en-US" sz="3200" b="1" dirty="0" smtClean="0"/>
              <a:t>流程圖二</a:t>
            </a:r>
            <a:endParaRPr lang="zh-HK" altLang="en-US" sz="3200"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641842150"/>
              </p:ext>
            </p:extLst>
          </p:nvPr>
        </p:nvGraphicFramePr>
        <p:xfrm>
          <a:off x="884816" y="371225"/>
          <a:ext cx="10515600" cy="584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圓角矩形 2"/>
          <p:cNvSpPr/>
          <p:nvPr/>
        </p:nvSpPr>
        <p:spPr>
          <a:xfrm>
            <a:off x="9512490" y="2825087"/>
            <a:ext cx="2074459" cy="94169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ysClr val="windowText" lastClr="000000"/>
                </a:solidFill>
              </a:rPr>
              <a:t>同時進行</a:t>
            </a:r>
            <a:endParaRPr lang="zh-HK" altLang="en-US" sz="2400" b="1" dirty="0">
              <a:solidFill>
                <a:sysClr val="windowText" lastClr="000000"/>
              </a:solidFill>
            </a:endParaRPr>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5CF1D34D-2F1D-456C-B736-75423CB58311}" type="slidenum">
              <a:rPr lang="zh-HK" altLang="en-US" smtClean="0"/>
              <a:t>53</a:t>
            </a:fld>
            <a:endParaRPr lang="zh-HK" altLang="en-US"/>
          </a:p>
        </p:txBody>
      </p:sp>
    </p:spTree>
    <p:extLst>
      <p:ext uri="{BB962C8B-B14F-4D97-AF65-F5344CB8AC3E}">
        <p14:creationId xmlns:p14="http://schemas.microsoft.com/office/powerpoint/2010/main" val="2583740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2072" y="47936"/>
            <a:ext cx="9961727" cy="1369798"/>
          </a:xfrm>
        </p:spPr>
        <p:txBody>
          <a:bodyPr/>
          <a:lstStyle/>
          <a:p>
            <a:r>
              <a:rPr lang="zh-TW" altLang="en-US" b="1" dirty="0" smtClean="0"/>
              <a:t>初步</a:t>
            </a:r>
            <a:r>
              <a:rPr lang="zh-TW" altLang="en-US" b="1" dirty="0"/>
              <a:t>諮詢</a:t>
            </a:r>
            <a:endParaRPr lang="zh-HK" altLang="en-US" b="1" dirty="0"/>
          </a:p>
        </p:txBody>
      </p:sp>
      <p:sp>
        <p:nvSpPr>
          <p:cNvPr id="3" name="內容版面配置區 2"/>
          <p:cNvSpPr>
            <a:spLocks noGrp="1"/>
          </p:cNvSpPr>
          <p:nvPr>
            <p:ph idx="1"/>
          </p:nvPr>
        </p:nvSpPr>
        <p:spPr>
          <a:xfrm>
            <a:off x="1695451" y="1417734"/>
            <a:ext cx="9658348" cy="4655520"/>
          </a:xfrm>
        </p:spPr>
        <p:txBody>
          <a:bodyPr>
            <a:normAutofit lnSpcReduction="10000"/>
          </a:bodyPr>
          <a:lstStyle/>
          <a:p>
            <a:r>
              <a:rPr lang="zh-TW" altLang="en-US" dirty="0" smtClean="0"/>
              <a:t>在辦公時間</a:t>
            </a:r>
            <a:r>
              <a:rPr lang="zh-TW" altLang="en-US" dirty="0"/>
              <a:t>內</a:t>
            </a:r>
            <a:r>
              <a:rPr lang="zh-TW" altLang="en-US" dirty="0" smtClean="0"/>
              <a:t>，工作人員</a:t>
            </a:r>
            <a:r>
              <a:rPr lang="zh-TW" altLang="en-US" dirty="0"/>
              <a:t>可致電</a:t>
            </a:r>
            <a:r>
              <a:rPr lang="zh-TW" altLang="en-US" dirty="0" smtClean="0"/>
              <a:t>社署</a:t>
            </a:r>
            <a:r>
              <a:rPr lang="zh-TW" altLang="en-US" dirty="0"/>
              <a:t>保護家庭及兒童服務</a:t>
            </a:r>
            <a:r>
              <a:rPr lang="zh-TW" altLang="en-US" dirty="0" smtClean="0"/>
              <a:t>課 </a:t>
            </a:r>
            <a:r>
              <a:rPr lang="en-US" altLang="zh-TW" dirty="0" smtClean="0"/>
              <a:t>(</a:t>
            </a:r>
            <a:r>
              <a:rPr lang="zh-HK" altLang="en-US" dirty="0"/>
              <a:t>服務課</a:t>
            </a:r>
            <a:r>
              <a:rPr lang="en-US" altLang="zh-HK" dirty="0"/>
              <a:t>/</a:t>
            </a:r>
            <a:r>
              <a:rPr lang="en-US" altLang="zh-TW" dirty="0" smtClean="0"/>
              <a:t>FCPSU)</a:t>
            </a:r>
            <a:r>
              <a:rPr lang="zh-HK" altLang="en-US" dirty="0"/>
              <a:t>諮詢如何處理</a:t>
            </a:r>
            <a:r>
              <a:rPr lang="zh-TW" altLang="en-US" dirty="0" smtClean="0"/>
              <a:t>有關</a:t>
            </a:r>
            <a:r>
              <a:rPr lang="zh-TW" altLang="en-US" dirty="0"/>
              <a:t>懷疑虐兒</a:t>
            </a:r>
            <a:r>
              <a:rPr lang="zh-TW" altLang="en-US" dirty="0" smtClean="0"/>
              <a:t>個案（附件四）</a:t>
            </a:r>
            <a:endParaRPr lang="zh-HK" altLang="en-US" dirty="0"/>
          </a:p>
          <a:p>
            <a:r>
              <a:rPr lang="en-US" altLang="zh-TW" dirty="0" smtClean="0"/>
              <a:t>FCPSU </a:t>
            </a:r>
            <a:r>
              <a:rPr lang="zh-TW" altLang="en-US" dirty="0" smtClean="0"/>
              <a:t>就</a:t>
            </a:r>
            <a:r>
              <a:rPr lang="zh-TW" altLang="en-US" dirty="0"/>
              <a:t>個案情況所需提供即時協助，</a:t>
            </a:r>
            <a:r>
              <a:rPr lang="zh-TW" altLang="en-US" dirty="0" smtClean="0"/>
              <a:t>例如：</a:t>
            </a:r>
            <a:endParaRPr lang="en-US" altLang="zh-TW" dirty="0" smtClean="0"/>
          </a:p>
          <a:p>
            <a:pPr lvl="1"/>
            <a:r>
              <a:rPr lang="zh-TW" altLang="en-US" sz="2800" dirty="0" smtClean="0"/>
              <a:t>聯絡</a:t>
            </a:r>
            <a:r>
              <a:rPr lang="zh-TW" altLang="en-US" sz="2800" dirty="0"/>
              <a:t>醫院管理局虐兒個案統籌醫生，以</a:t>
            </a:r>
            <a:r>
              <a:rPr lang="zh-TW" altLang="en-US" sz="2800" dirty="0">
                <a:solidFill>
                  <a:srgbClr val="FF0000"/>
                </a:solidFill>
              </a:rPr>
              <a:t>安排兒童入院接受醫療</a:t>
            </a:r>
            <a:r>
              <a:rPr lang="zh-TW" altLang="en-US" sz="2800" dirty="0" smtClean="0">
                <a:solidFill>
                  <a:srgbClr val="FF0000"/>
                </a:solidFill>
              </a:rPr>
              <a:t>檢驗</a:t>
            </a:r>
            <a:endParaRPr lang="en-US" altLang="zh-TW" sz="2800" dirty="0" smtClean="0"/>
          </a:p>
          <a:p>
            <a:pPr lvl="1"/>
            <a:r>
              <a:rPr lang="zh-TW" altLang="en-US" sz="2800" dirty="0" smtClean="0"/>
              <a:t>協助</a:t>
            </a:r>
            <a:r>
              <a:rPr lang="zh-TW" altLang="en-US" sz="2800" dirty="0"/>
              <a:t>聯繫警務處虐兒案件調查組並</a:t>
            </a:r>
            <a:r>
              <a:rPr lang="zh-TW" altLang="en-US" sz="2800" dirty="0">
                <a:solidFill>
                  <a:srgbClr val="FF0000"/>
                </a:solidFill>
              </a:rPr>
              <a:t>把報案</a:t>
            </a:r>
            <a:r>
              <a:rPr lang="zh-TW" altLang="en-US" sz="2800" dirty="0" smtClean="0">
                <a:solidFill>
                  <a:srgbClr val="FF0000"/>
                </a:solidFill>
              </a:rPr>
              <a:t>表</a:t>
            </a:r>
            <a:r>
              <a:rPr lang="zh-TW" altLang="en-US" sz="2800" dirty="0">
                <a:solidFill>
                  <a:srgbClr val="FF0000"/>
                </a:solidFill>
              </a:rPr>
              <a:t>（</a:t>
            </a:r>
            <a:r>
              <a:rPr lang="zh-TW" altLang="en-US" sz="2800" dirty="0" smtClean="0">
                <a:solidFill>
                  <a:srgbClr val="FF0000"/>
                </a:solidFill>
              </a:rPr>
              <a:t>第十</a:t>
            </a:r>
            <a:r>
              <a:rPr lang="zh-TW" altLang="en-US" sz="2800" dirty="0">
                <a:solidFill>
                  <a:srgbClr val="FF0000"/>
                </a:solidFill>
              </a:rPr>
              <a:t>章附錄</a:t>
            </a:r>
            <a:r>
              <a:rPr lang="zh-TW" altLang="en-US" sz="2800" dirty="0" smtClean="0">
                <a:solidFill>
                  <a:srgbClr val="FF0000"/>
                </a:solidFill>
              </a:rPr>
              <a:t>四</a:t>
            </a:r>
            <a:r>
              <a:rPr lang="zh-TW" altLang="en-US" sz="2800" dirty="0">
                <a:solidFill>
                  <a:srgbClr val="FF0000"/>
                </a:solidFill>
              </a:rPr>
              <a:t>）</a:t>
            </a:r>
            <a:r>
              <a:rPr lang="zh-TW" altLang="en-US" sz="2800" dirty="0" smtClean="0">
                <a:solidFill>
                  <a:srgbClr val="FF0000"/>
                </a:solidFill>
              </a:rPr>
              <a:t>及</a:t>
            </a:r>
            <a:r>
              <a:rPr lang="zh-TW" altLang="en-US" sz="2800" dirty="0">
                <a:solidFill>
                  <a:srgbClr val="FF0000"/>
                </a:solidFill>
              </a:rPr>
              <a:t>書面</a:t>
            </a:r>
            <a:r>
              <a:rPr lang="zh-TW" altLang="en-US" sz="2800" dirty="0" smtClean="0">
                <a:solidFill>
                  <a:srgbClr val="FF0000"/>
                </a:solidFill>
              </a:rPr>
              <a:t>日誌</a:t>
            </a:r>
            <a:r>
              <a:rPr lang="zh-TW" altLang="en-US" sz="2800" dirty="0">
                <a:solidFill>
                  <a:srgbClr val="FF0000"/>
                </a:solidFill>
              </a:rPr>
              <a:t>（</a:t>
            </a:r>
            <a:r>
              <a:rPr lang="zh-TW" altLang="en-US" sz="2800" dirty="0" smtClean="0">
                <a:solidFill>
                  <a:srgbClr val="FF0000"/>
                </a:solidFill>
              </a:rPr>
              <a:t>第十</a:t>
            </a:r>
            <a:r>
              <a:rPr lang="zh-TW" altLang="en-US" sz="2800" dirty="0">
                <a:solidFill>
                  <a:srgbClr val="FF0000"/>
                </a:solidFill>
              </a:rPr>
              <a:t>章附錄</a:t>
            </a:r>
            <a:r>
              <a:rPr lang="zh-TW" altLang="en-US" sz="2800" dirty="0" smtClean="0">
                <a:solidFill>
                  <a:srgbClr val="FF0000"/>
                </a:solidFill>
              </a:rPr>
              <a:t>五</a:t>
            </a:r>
            <a:r>
              <a:rPr lang="zh-TW" altLang="en-US" sz="2800" dirty="0">
                <a:solidFill>
                  <a:srgbClr val="FF0000"/>
                </a:solidFill>
              </a:rPr>
              <a:t>）</a:t>
            </a:r>
            <a:r>
              <a:rPr lang="zh-TW" altLang="en-US" sz="2800" dirty="0" smtClean="0">
                <a:solidFill>
                  <a:srgbClr val="FF0000"/>
                </a:solidFill>
              </a:rPr>
              <a:t>轉交</a:t>
            </a:r>
            <a:r>
              <a:rPr lang="zh-TW" altLang="en-US" sz="2800" dirty="0">
                <a:solidFill>
                  <a:srgbClr val="FF0000"/>
                </a:solidFill>
              </a:rPr>
              <a:t>到警務處虐兒案件調查</a:t>
            </a:r>
            <a:r>
              <a:rPr lang="zh-TW" altLang="en-US" sz="2800" dirty="0" smtClean="0">
                <a:solidFill>
                  <a:srgbClr val="FF0000"/>
                </a:solidFill>
              </a:rPr>
              <a:t>組</a:t>
            </a:r>
            <a:endParaRPr lang="en-US" altLang="zh-TW" sz="2800" dirty="0">
              <a:solidFill>
                <a:srgbClr val="FF0000"/>
              </a:solidFill>
            </a:endParaRPr>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54</a:t>
            </a:fld>
            <a:endParaRPr lang="en-US" altLang="zh-HK" dirty="0"/>
          </a:p>
        </p:txBody>
      </p:sp>
    </p:spTree>
    <p:extLst>
      <p:ext uri="{BB962C8B-B14F-4D97-AF65-F5344CB8AC3E}">
        <p14:creationId xmlns:p14="http://schemas.microsoft.com/office/powerpoint/2010/main" val="113801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3331" y="116632"/>
            <a:ext cx="10727141" cy="1143000"/>
          </a:xfrm>
        </p:spPr>
        <p:txBody>
          <a:bodyPr>
            <a:normAutofit fontScale="90000"/>
          </a:bodyPr>
          <a:lstStyle/>
          <a:p>
            <a:r>
              <a:rPr lang="zh-TW" altLang="en-US" sz="4000" b="1" dirty="0" smtClean="0"/>
              <a:t>接受通報</a:t>
            </a:r>
            <a:r>
              <a:rPr lang="zh-TW" altLang="en-US" sz="4000" b="1" dirty="0"/>
              <a:t>及負責初步評估的</a:t>
            </a:r>
            <a:r>
              <a:rPr lang="zh-TW" altLang="en-US" sz="4000" b="1" dirty="0" smtClean="0"/>
              <a:t>單位</a:t>
            </a:r>
            <a:r>
              <a:rPr lang="zh-TW" altLang="en-US" dirty="0"/>
              <a:t>（第四章</a:t>
            </a:r>
            <a:r>
              <a:rPr lang="en-US" altLang="zh-TW" dirty="0" smtClean="0"/>
              <a:t>4.5-4.6</a:t>
            </a:r>
            <a:r>
              <a:rPr lang="zh-TW" altLang="en-US" dirty="0" smtClean="0"/>
              <a:t>段</a:t>
            </a:r>
            <a:r>
              <a:rPr lang="zh-TW" altLang="en-US" dirty="0"/>
              <a:t>）</a:t>
            </a:r>
            <a:endParaRPr lang="zh-HK" altLang="en-US" sz="4000" b="1" dirty="0"/>
          </a:p>
        </p:txBody>
      </p:sp>
      <p:sp>
        <p:nvSpPr>
          <p:cNvPr id="3" name="內容版面配置區 2"/>
          <p:cNvSpPr>
            <a:spLocks noGrp="1"/>
          </p:cNvSpPr>
          <p:nvPr>
            <p:ph idx="1"/>
          </p:nvPr>
        </p:nvSpPr>
        <p:spPr>
          <a:xfrm>
            <a:off x="1981200" y="1259632"/>
            <a:ext cx="8858250" cy="5193704"/>
          </a:xfrm>
        </p:spPr>
        <p:txBody>
          <a:bodyPr>
            <a:normAutofit/>
          </a:bodyPr>
          <a:lstStyle/>
          <a:p>
            <a:r>
              <a:rPr lang="zh-TW" altLang="en-US" b="1" dirty="0" smtClean="0">
                <a:solidFill>
                  <a:srgbClr val="0000FF"/>
                </a:solidFill>
              </a:rPr>
              <a:t>「已知個案」（附件五）</a:t>
            </a:r>
            <a:endParaRPr lang="en-US" altLang="zh-TW" b="1" dirty="0" smtClean="0">
              <a:solidFill>
                <a:srgbClr val="0000FF"/>
              </a:solidFill>
            </a:endParaRPr>
          </a:p>
          <a:p>
            <a:pPr lvl="1"/>
            <a:r>
              <a:rPr lang="zh-TW" altLang="en-US" dirty="0" smtClean="0"/>
              <a:t>正處理該個案的個案服務單位，包括</a:t>
            </a:r>
            <a:endParaRPr lang="en-US" altLang="zh-TW" dirty="0" smtClean="0"/>
          </a:p>
          <a:p>
            <a:pPr lvl="2"/>
            <a:r>
              <a:rPr lang="zh-TW" altLang="en-US" sz="2400" dirty="0" smtClean="0"/>
              <a:t>社署個案服務單位</a:t>
            </a:r>
            <a:endParaRPr lang="en-US" altLang="zh-TW" sz="2400" dirty="0" smtClean="0"/>
          </a:p>
          <a:p>
            <a:pPr lvl="2"/>
            <a:r>
              <a:rPr lang="zh-TW" altLang="en-US" sz="2400" dirty="0" smtClean="0"/>
              <a:t>非政府機構綜合家庭服務中心／綜合服務中心</a:t>
            </a:r>
            <a:endParaRPr lang="en-US" altLang="zh-TW" sz="2400" dirty="0" smtClean="0"/>
          </a:p>
          <a:p>
            <a:pPr lvl="2"/>
            <a:r>
              <a:rPr lang="zh-TW" altLang="en-US" sz="2400" dirty="0" smtClean="0"/>
              <a:t>在各間中學提供服務的學校社會工作課</a:t>
            </a:r>
            <a:endParaRPr lang="en-US" altLang="zh-TW" sz="2400" dirty="0" smtClean="0"/>
          </a:p>
          <a:p>
            <a:pPr lvl="2"/>
            <a:r>
              <a:rPr lang="zh-TW" altLang="en-US" sz="2400" dirty="0" smtClean="0"/>
              <a:t>醫院管理局的醫務社會服務部</a:t>
            </a:r>
            <a:endParaRPr lang="en-US" altLang="zh-TW" sz="2400" dirty="0" smtClean="0"/>
          </a:p>
          <a:p>
            <a:r>
              <a:rPr lang="zh-TW" altLang="en-US" b="1" dirty="0">
                <a:solidFill>
                  <a:srgbClr val="0000FF"/>
                </a:solidFill>
              </a:rPr>
              <a:t>非「已</a:t>
            </a:r>
            <a:r>
              <a:rPr lang="zh-TW" altLang="en-US" b="1" dirty="0" smtClean="0">
                <a:solidFill>
                  <a:srgbClr val="0000FF"/>
                </a:solidFill>
              </a:rPr>
              <a:t>知</a:t>
            </a:r>
            <a:r>
              <a:rPr lang="zh-TW" altLang="en-US" b="1" dirty="0">
                <a:solidFill>
                  <a:srgbClr val="0000FF"/>
                </a:solidFill>
              </a:rPr>
              <a:t>個案」</a:t>
            </a:r>
            <a:endParaRPr lang="en-US" altLang="zh-TW" b="1" dirty="0" smtClean="0">
              <a:solidFill>
                <a:srgbClr val="0000FF"/>
              </a:solidFill>
            </a:endParaRPr>
          </a:p>
          <a:p>
            <a:pPr lvl="1"/>
            <a:r>
              <a:rPr lang="zh-TW" altLang="en-US" dirty="0" smtClean="0"/>
              <a:t>社署保護家庭及兒童服務課 </a:t>
            </a:r>
            <a:r>
              <a:rPr lang="en-US" altLang="zh-TW" dirty="0" smtClean="0"/>
              <a:t>(</a:t>
            </a:r>
            <a:r>
              <a:rPr lang="zh-TW" altLang="en-US" dirty="0" smtClean="0"/>
              <a:t>服務課</a:t>
            </a:r>
            <a:r>
              <a:rPr lang="en-US" altLang="zh-TW" dirty="0" smtClean="0"/>
              <a:t>/FCPSU)</a:t>
            </a:r>
          </a:p>
        </p:txBody>
      </p:sp>
      <p:sp>
        <p:nvSpPr>
          <p:cNvPr id="4" name="頁尾版面配置區 3"/>
          <p:cNvSpPr>
            <a:spLocks noGrp="1"/>
          </p:cNvSpPr>
          <p:nvPr>
            <p:ph type="ftr" sz="quarter" idx="11"/>
          </p:nvPr>
        </p:nvSpPr>
        <p:spPr>
          <a:xfrm>
            <a:off x="4648200" y="6337126"/>
            <a:ext cx="2895600" cy="476250"/>
          </a:xfrm>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55</a:t>
            </a:fld>
            <a:endParaRPr lang="en-US" altLang="zh-HK"/>
          </a:p>
        </p:txBody>
      </p:sp>
    </p:spTree>
    <p:extLst>
      <p:ext uri="{BB962C8B-B14F-4D97-AF65-F5344CB8AC3E}">
        <p14:creationId xmlns:p14="http://schemas.microsoft.com/office/powerpoint/2010/main" val="64394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41946" y="365125"/>
            <a:ext cx="10111854" cy="1325563"/>
          </a:xfrm>
        </p:spPr>
        <p:txBody>
          <a:bodyPr>
            <a:normAutofit/>
          </a:bodyPr>
          <a:lstStyle/>
          <a:p>
            <a:pPr>
              <a:lnSpc>
                <a:spcPct val="100000"/>
              </a:lnSpc>
              <a:spcBef>
                <a:spcPts val="0"/>
              </a:spcBef>
            </a:pPr>
            <a:r>
              <a:rPr lang="en-US" altLang="zh-TW" b="1" dirty="0" smtClean="0">
                <a:solidFill>
                  <a:srgbClr val="FF0000"/>
                </a:solidFill>
              </a:rPr>
              <a:t>FCPSU</a:t>
            </a:r>
            <a:r>
              <a:rPr lang="zh-TW" altLang="en-US" b="1" dirty="0" smtClean="0"/>
              <a:t>亦接受以下</a:t>
            </a:r>
            <a:r>
              <a:rPr lang="zh-TW" altLang="en-US" b="1" dirty="0">
                <a:solidFill>
                  <a:srgbClr val="0000FF"/>
                </a:solidFill>
              </a:rPr>
              <a:t>已知</a:t>
            </a:r>
            <a:r>
              <a:rPr lang="zh-TW" altLang="en-US" b="1" dirty="0" smtClean="0"/>
              <a:t>個案的通報</a:t>
            </a:r>
            <a:r>
              <a:rPr lang="en-US" altLang="zh-TW" b="1" dirty="0" smtClean="0"/>
              <a:t/>
            </a:r>
            <a:br>
              <a:rPr lang="en-US" altLang="zh-TW" b="1" dirty="0" smtClean="0"/>
            </a:br>
            <a:r>
              <a:rPr lang="zh-TW" altLang="en-US" sz="3100" dirty="0" smtClean="0"/>
              <a:t>（第四章</a:t>
            </a:r>
            <a:r>
              <a:rPr lang="en-US" altLang="zh-TW" sz="3100" dirty="0" smtClean="0"/>
              <a:t>4.</a:t>
            </a:r>
            <a:r>
              <a:rPr lang="en-US" altLang="zh-TW" sz="3100" dirty="0"/>
              <a:t>7</a:t>
            </a:r>
            <a:r>
              <a:rPr lang="en-US" altLang="zh-TW" sz="3100" dirty="0" smtClean="0"/>
              <a:t>-4.8</a:t>
            </a:r>
            <a:r>
              <a:rPr lang="zh-TW" altLang="en-US" sz="3100" dirty="0" smtClean="0"/>
              <a:t>段）（部分已於</a:t>
            </a:r>
            <a:r>
              <a:rPr lang="en-US" altLang="zh-TW" sz="3100" dirty="0"/>
              <a:t>2019</a:t>
            </a:r>
            <a:r>
              <a:rPr lang="zh-TW" altLang="en-US" sz="3100" dirty="0"/>
              <a:t>年</a:t>
            </a:r>
            <a:r>
              <a:rPr lang="en-US" altLang="zh-TW" sz="3100" dirty="0"/>
              <a:t>4</a:t>
            </a:r>
            <a:r>
              <a:rPr lang="zh-TW" altLang="en-US" sz="3100" dirty="0" smtClean="0"/>
              <a:t>月實施）</a:t>
            </a:r>
            <a:endParaRPr lang="zh-HK" altLang="en-US" sz="2800" dirty="0"/>
          </a:p>
        </p:txBody>
      </p:sp>
      <p:sp>
        <p:nvSpPr>
          <p:cNvPr id="3" name="內容版面配置區 2"/>
          <p:cNvSpPr>
            <a:spLocks noGrp="1"/>
          </p:cNvSpPr>
          <p:nvPr>
            <p:ph idx="1"/>
          </p:nvPr>
        </p:nvSpPr>
        <p:spPr>
          <a:xfrm>
            <a:off x="1241946" y="1924333"/>
            <a:ext cx="10111854" cy="4252629"/>
          </a:xfrm>
        </p:spPr>
        <p:txBody>
          <a:bodyPr>
            <a:normAutofit fontScale="92500" lnSpcReduction="10000"/>
          </a:bodyPr>
          <a:lstStyle/>
          <a:p>
            <a:pPr marL="228600" lvl="1">
              <a:lnSpc>
                <a:spcPct val="120000"/>
              </a:lnSpc>
            </a:pPr>
            <a:r>
              <a:rPr lang="zh-TW" altLang="en-US" sz="2800" dirty="0" smtClean="0">
                <a:solidFill>
                  <a:srgbClr val="FF0000"/>
                </a:solidFill>
              </a:rPr>
              <a:t>幼稚園／幼兒中心、小學、特殊學校及國際學校</a:t>
            </a:r>
            <a:r>
              <a:rPr lang="zh-TW" altLang="en-US" sz="2800" dirty="0" smtClean="0"/>
              <a:t>的已知個案，而該兒童／其家庭</a:t>
            </a:r>
            <a:r>
              <a:rPr lang="zh-TW" altLang="en-US" sz="2800" u="sng" dirty="0" smtClean="0"/>
              <a:t>並非</a:t>
            </a:r>
            <a:r>
              <a:rPr lang="zh-TW" altLang="en-US" sz="2800" dirty="0" smtClean="0"/>
              <a:t>其他個案服務單位的已知個案</a:t>
            </a:r>
          </a:p>
          <a:p>
            <a:pPr marL="685800" lvl="2">
              <a:lnSpc>
                <a:spcPct val="120000"/>
              </a:lnSpc>
            </a:pPr>
            <a:r>
              <a:rPr lang="zh-TW" altLang="en-US" sz="2400" dirty="0" smtClean="0"/>
              <a:t>無論學校</a:t>
            </a:r>
            <a:r>
              <a:rPr lang="zh-TW" altLang="en-US" sz="2400" dirty="0"/>
              <a:t>／幼兒中心</a:t>
            </a:r>
            <a:r>
              <a:rPr lang="zh-TW" altLang="en-US" sz="2400" dirty="0" smtClean="0"/>
              <a:t>社工是由</a:t>
            </a:r>
            <a:r>
              <a:rPr lang="zh-TW" altLang="en-US" sz="2400" dirty="0"/>
              <a:t>非政府機構社會服務單位或學校</a:t>
            </a:r>
            <a:r>
              <a:rPr lang="zh-TW" altLang="en-US" sz="2400" dirty="0" smtClean="0"/>
              <a:t>聘任</a:t>
            </a:r>
            <a:endParaRPr lang="en-US" altLang="zh-TW" sz="2400" dirty="0" smtClean="0"/>
          </a:p>
          <a:p>
            <a:pPr marL="228600" lvl="1">
              <a:lnSpc>
                <a:spcPct val="120000"/>
              </a:lnSpc>
            </a:pPr>
            <a:r>
              <a:rPr lang="zh-TW" altLang="en-US" sz="2800" dirty="0" smtClean="0">
                <a:solidFill>
                  <a:srgbClr val="0000FF"/>
                </a:solidFill>
              </a:rPr>
              <a:t>上頁列出的個案服務單位</a:t>
            </a:r>
            <a:r>
              <a:rPr lang="zh-TW" altLang="en-US" sz="2800" u="sng" dirty="0" smtClean="0">
                <a:solidFill>
                  <a:srgbClr val="0000FF"/>
                </a:solidFill>
              </a:rPr>
              <a:t>以外</a:t>
            </a:r>
            <a:r>
              <a:rPr lang="zh-TW" altLang="en-US" sz="2800" dirty="0" smtClean="0">
                <a:solidFill>
                  <a:srgbClr val="0000FF"/>
                </a:solidFill>
              </a:rPr>
              <a:t>的</a:t>
            </a:r>
            <a:r>
              <a:rPr lang="zh-TW" altLang="en-US" sz="2800" dirty="0" smtClean="0"/>
              <a:t>非</a:t>
            </a:r>
            <a:r>
              <a:rPr lang="zh-TW" altLang="en-US" sz="2800" dirty="0"/>
              <a:t>政府機構</a:t>
            </a:r>
            <a:r>
              <a:rPr lang="zh-TW" altLang="en-US" sz="2800" dirty="0" smtClean="0"/>
              <a:t>社會服務單位</a:t>
            </a:r>
            <a:r>
              <a:rPr lang="zh-TW" altLang="en-US" sz="2800" dirty="0"/>
              <a:t>的已知個案</a:t>
            </a:r>
          </a:p>
          <a:p>
            <a:pPr marL="228600" lvl="1">
              <a:lnSpc>
                <a:spcPct val="120000"/>
              </a:lnSpc>
            </a:pPr>
            <a:r>
              <a:rPr lang="zh-TW" altLang="zh-HK" sz="2800" dirty="0" smtClean="0"/>
              <a:t>懷疑</a:t>
            </a:r>
            <a:r>
              <a:rPr lang="zh-HK" altLang="zh-HK" sz="2800" dirty="0"/>
              <a:t>事件涉及家庭成員之間的性侵犯或受性侵</a:t>
            </a:r>
            <a:r>
              <a:rPr lang="zh-TW" altLang="zh-HK" sz="2800" dirty="0"/>
              <a:t>犯</a:t>
            </a:r>
            <a:r>
              <a:rPr lang="zh-HK" altLang="zh-HK" sz="2800" dirty="0"/>
              <a:t>的兒</a:t>
            </a:r>
            <a:r>
              <a:rPr lang="zh-TW" altLang="zh-HK" sz="2800" dirty="0"/>
              <a:t>童</a:t>
            </a:r>
            <a:r>
              <a:rPr lang="zh-HK" altLang="zh-HK" sz="2800" dirty="0"/>
              <a:t>多於</a:t>
            </a:r>
            <a:r>
              <a:rPr lang="zh-HK" altLang="zh-HK" sz="2800" dirty="0" smtClean="0"/>
              <a:t>一個</a:t>
            </a:r>
            <a:endParaRPr lang="en-US" altLang="zh-HK" sz="2800" dirty="0" smtClean="0"/>
          </a:p>
          <a:p>
            <a:pPr marL="685800" lvl="2">
              <a:lnSpc>
                <a:spcPct val="120000"/>
              </a:lnSpc>
            </a:pPr>
            <a:r>
              <a:rPr lang="zh-TW" altLang="en-US" sz="2400" dirty="0" smtClean="0"/>
              <a:t>如</a:t>
            </a:r>
            <a:r>
              <a:rPr lang="zh-TW" altLang="en-US" sz="2400" dirty="0"/>
              <a:t>個案</a:t>
            </a:r>
            <a:r>
              <a:rPr lang="zh-TW" altLang="en-US" sz="2400" dirty="0" smtClean="0"/>
              <a:t>是上頁列出的個案</a:t>
            </a:r>
            <a:r>
              <a:rPr lang="zh-TW" altLang="en-US" sz="2400" dirty="0"/>
              <a:t>服務單位的已知個案</a:t>
            </a:r>
            <a:r>
              <a:rPr lang="zh-TW" altLang="en-US" sz="2400" dirty="0" smtClean="0"/>
              <a:t>，</a:t>
            </a:r>
            <a:r>
              <a:rPr lang="en-US" altLang="zh-TW" sz="2400" dirty="0" smtClean="0"/>
              <a:t>FCPSU</a:t>
            </a:r>
            <a:r>
              <a:rPr lang="zh-TW" altLang="en-US" sz="2400" dirty="0" smtClean="0"/>
              <a:t>會</a:t>
            </a:r>
            <a:r>
              <a:rPr lang="zh-TW" altLang="en-US" sz="2400" dirty="0" smtClean="0">
                <a:solidFill>
                  <a:srgbClr val="FF0000"/>
                </a:solidFill>
              </a:rPr>
              <a:t>與</a:t>
            </a:r>
            <a:r>
              <a:rPr lang="zh-TW" altLang="en-US" sz="2400" dirty="0">
                <a:solidFill>
                  <a:srgbClr val="FF0000"/>
                </a:solidFill>
              </a:rPr>
              <a:t>負責該已知個案的社工共同</a:t>
            </a:r>
            <a:r>
              <a:rPr lang="zh-TW" altLang="en-US" sz="2400" dirty="0" smtClean="0">
                <a:solidFill>
                  <a:srgbClr val="FF0000"/>
                </a:solidFill>
              </a:rPr>
              <a:t>協作</a:t>
            </a:r>
            <a:endParaRPr lang="en-US" altLang="zh-TW" sz="2400" dirty="0" smtClean="0"/>
          </a:p>
          <a:p>
            <a:pPr marL="228600" lvl="1">
              <a:lnSpc>
                <a:spcPct val="120000"/>
              </a:lnSpc>
            </a:pPr>
            <a:endParaRPr lang="en-US" altLang="zh-TW" sz="2800" dirty="0" smtClean="0"/>
          </a:p>
          <a:p>
            <a:pPr marL="228600" lvl="1">
              <a:lnSpc>
                <a:spcPct val="120000"/>
              </a:lnSpc>
            </a:pPr>
            <a:endParaRPr lang="zh-HK" altLang="en-US" sz="2800" dirty="0"/>
          </a:p>
          <a:p>
            <a:pPr>
              <a:lnSpc>
                <a:spcPct val="120000"/>
              </a:lnSpc>
            </a:pPr>
            <a:endParaRPr lang="zh-HK" altLang="en-US" sz="3200"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56</a:t>
            </a:fld>
            <a:endParaRPr lang="zh-HK" altLang="en-US"/>
          </a:p>
        </p:txBody>
      </p:sp>
    </p:spTree>
    <p:extLst>
      <p:ext uri="{BB962C8B-B14F-4D97-AF65-F5344CB8AC3E}">
        <p14:creationId xmlns:p14="http://schemas.microsoft.com/office/powerpoint/2010/main" val="1523750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8299" y="477671"/>
            <a:ext cx="10508775" cy="1337481"/>
          </a:xfrm>
        </p:spPr>
        <p:txBody>
          <a:bodyPr>
            <a:normAutofit/>
          </a:bodyPr>
          <a:lstStyle/>
          <a:p>
            <a:r>
              <a:rPr lang="en-US" altLang="zh-TW" sz="3600" b="1" dirty="0" smtClean="0">
                <a:solidFill>
                  <a:srgbClr val="FF0000"/>
                </a:solidFill>
              </a:rPr>
              <a:t>FCPSU</a:t>
            </a:r>
            <a:r>
              <a:rPr lang="zh-TW" altLang="en-US" sz="3600" b="1" dirty="0" smtClean="0"/>
              <a:t>／</a:t>
            </a:r>
            <a:r>
              <a:rPr lang="zh-TW" altLang="en-US" sz="3600" b="1" dirty="0" smtClean="0">
                <a:solidFill>
                  <a:srgbClr val="0000FF"/>
                </a:solidFill>
              </a:rPr>
              <a:t>社署外展隊</a:t>
            </a:r>
            <a:r>
              <a:rPr lang="zh-TW" altLang="en-US" sz="3600" b="1" dirty="0" smtClean="0"/>
              <a:t>接受通報</a:t>
            </a:r>
            <a:r>
              <a:rPr lang="zh-TW" altLang="en-US" sz="3600" b="1" dirty="0"/>
              <a:t>的</a:t>
            </a:r>
            <a:r>
              <a:rPr lang="zh-TW" altLang="en-US" sz="3600" b="1" dirty="0" smtClean="0"/>
              <a:t>方式</a:t>
            </a:r>
            <a:r>
              <a:rPr lang="en-US" altLang="zh-TW" sz="3600" b="1" dirty="0" smtClean="0"/>
              <a:t/>
            </a:r>
            <a:br>
              <a:rPr lang="en-US" altLang="zh-TW" sz="3600" b="1" dirty="0" smtClean="0"/>
            </a:br>
            <a:r>
              <a:rPr lang="zh-TW" altLang="en-US" sz="3600" dirty="0" smtClean="0"/>
              <a:t>（</a:t>
            </a:r>
            <a:r>
              <a:rPr lang="zh-TW" altLang="en-US" sz="3600" dirty="0"/>
              <a:t>第四章</a:t>
            </a:r>
            <a:r>
              <a:rPr lang="en-US" altLang="zh-TW" sz="3600" dirty="0" smtClean="0"/>
              <a:t>4.9-4.10</a:t>
            </a:r>
            <a:r>
              <a:rPr lang="zh-TW" altLang="en-US" sz="3600" dirty="0" smtClean="0"/>
              <a:t>段</a:t>
            </a:r>
            <a:r>
              <a:rPr lang="zh-TW" altLang="en-US" sz="3600" dirty="0"/>
              <a:t>）</a:t>
            </a:r>
            <a:endParaRPr lang="zh-HK" altLang="en-US" sz="3600" dirty="0"/>
          </a:p>
        </p:txBody>
      </p:sp>
      <p:sp>
        <p:nvSpPr>
          <p:cNvPr id="3" name="內容版面配置區 2"/>
          <p:cNvSpPr>
            <a:spLocks noGrp="1"/>
          </p:cNvSpPr>
          <p:nvPr>
            <p:ph idx="1"/>
          </p:nvPr>
        </p:nvSpPr>
        <p:spPr>
          <a:xfrm>
            <a:off x="1405719" y="1842448"/>
            <a:ext cx="10331356" cy="4513901"/>
          </a:xfrm>
        </p:spPr>
        <p:txBody>
          <a:bodyPr>
            <a:normAutofit/>
          </a:bodyPr>
          <a:lstStyle/>
          <a:p>
            <a:r>
              <a:rPr lang="zh-TW" altLang="en-US" dirty="0"/>
              <a:t>在</a:t>
            </a:r>
            <a:r>
              <a:rPr lang="zh-TW" altLang="en-US" dirty="0">
                <a:solidFill>
                  <a:srgbClr val="FF0000"/>
                </a:solidFill>
              </a:rPr>
              <a:t>辦公時間內</a:t>
            </a:r>
            <a:r>
              <a:rPr lang="zh-TW" altLang="en-US" dirty="0" smtClean="0"/>
              <a:t>，可致電</a:t>
            </a:r>
            <a:r>
              <a:rPr lang="zh-TW" altLang="en-US" dirty="0" smtClean="0">
                <a:solidFill>
                  <a:srgbClr val="FF0000"/>
                </a:solidFill>
              </a:rPr>
              <a:t>或</a:t>
            </a:r>
            <a:r>
              <a:rPr lang="zh-TW" altLang="en-US" dirty="0" smtClean="0"/>
              <a:t>以其他方式把</a:t>
            </a:r>
            <a:r>
              <a:rPr lang="zh-TW" altLang="en-US" dirty="0"/>
              <a:t>個案</a:t>
            </a:r>
            <a:r>
              <a:rPr lang="zh-TW" altLang="en-US" dirty="0" smtClean="0"/>
              <a:t>通報</a:t>
            </a:r>
            <a:r>
              <a:rPr lang="en-US" altLang="zh-TW" dirty="0" smtClean="0">
                <a:solidFill>
                  <a:srgbClr val="FF0000"/>
                </a:solidFill>
              </a:rPr>
              <a:t>FCPSU</a:t>
            </a:r>
            <a:r>
              <a:rPr lang="zh-TW" altLang="en-US" dirty="0" smtClean="0"/>
              <a:t>（</a:t>
            </a:r>
            <a:r>
              <a:rPr lang="en-US" altLang="zh-TW" dirty="0" smtClean="0"/>
              <a:t>FCPSU</a:t>
            </a:r>
            <a:r>
              <a:rPr lang="zh-TW" altLang="en-US" dirty="0" smtClean="0"/>
              <a:t>聯絡資料</a:t>
            </a:r>
            <a:r>
              <a:rPr lang="zh-TW" altLang="en-US" dirty="0"/>
              <a:t>：</a:t>
            </a:r>
            <a:r>
              <a:rPr lang="zh-TW" altLang="en-US" dirty="0" smtClean="0"/>
              <a:t>第四</a:t>
            </a:r>
            <a:r>
              <a:rPr lang="zh-TW" altLang="en-US" dirty="0"/>
              <a:t>章附錄一</a:t>
            </a:r>
            <a:r>
              <a:rPr lang="zh-TW" altLang="en-US" dirty="0" smtClean="0"/>
              <a:t>）</a:t>
            </a:r>
            <a:endParaRPr lang="en-US" altLang="zh-TW" dirty="0" smtClean="0"/>
          </a:p>
          <a:p>
            <a:pPr lvl="1"/>
            <a:r>
              <a:rPr lang="zh-TW" altLang="en-US" dirty="0"/>
              <a:t>及</a:t>
            </a:r>
            <a:r>
              <a:rPr lang="zh-TW" altLang="en-US" dirty="0" smtClean="0"/>
              <a:t>後可使用</a:t>
            </a:r>
            <a:r>
              <a:rPr lang="zh-TW" altLang="en-US" dirty="0"/>
              <a:t>通報表格以作</a:t>
            </a:r>
            <a:r>
              <a:rPr lang="zh-TW" altLang="en-US" dirty="0" smtClean="0"/>
              <a:t>記錄（通報表格：第四</a:t>
            </a:r>
            <a:r>
              <a:rPr lang="zh-TW" altLang="en-US" dirty="0"/>
              <a:t>章附錄</a:t>
            </a:r>
            <a:r>
              <a:rPr lang="zh-TW" altLang="en-US" dirty="0" smtClean="0"/>
              <a:t>二）</a:t>
            </a:r>
            <a:endParaRPr lang="en-US" altLang="zh-TW" dirty="0"/>
          </a:p>
          <a:p>
            <a:r>
              <a:rPr lang="zh-TW" altLang="en-US" dirty="0" smtClean="0"/>
              <a:t>在</a:t>
            </a:r>
            <a:r>
              <a:rPr lang="zh-TW" altLang="en-US" dirty="0">
                <a:solidFill>
                  <a:srgbClr val="0000FF"/>
                </a:solidFill>
              </a:rPr>
              <a:t>辦公時間以外</a:t>
            </a:r>
            <a:r>
              <a:rPr lang="zh-TW" altLang="en-US" dirty="0"/>
              <a:t>，可經</a:t>
            </a:r>
            <a:r>
              <a:rPr lang="zh-TW" altLang="en-US" dirty="0">
                <a:solidFill>
                  <a:srgbClr val="0000FF"/>
                </a:solidFill>
              </a:rPr>
              <a:t>社署</a:t>
            </a:r>
            <a:r>
              <a:rPr lang="zh-TW" altLang="en-US" dirty="0" smtClean="0">
                <a:solidFill>
                  <a:srgbClr val="0000FF"/>
                </a:solidFill>
              </a:rPr>
              <a:t>熱線</a:t>
            </a:r>
            <a:r>
              <a:rPr lang="zh-TW" altLang="en-US" dirty="0" smtClean="0"/>
              <a:t>（電話號碼</a:t>
            </a:r>
            <a:r>
              <a:rPr lang="zh-TW" altLang="en-US" dirty="0"/>
              <a:t>：</a:t>
            </a:r>
            <a:r>
              <a:rPr lang="en-US" altLang="zh-TW" dirty="0" smtClean="0"/>
              <a:t>2343 </a:t>
            </a:r>
            <a:r>
              <a:rPr lang="en-US" altLang="zh-TW" dirty="0"/>
              <a:t>2255</a:t>
            </a:r>
            <a:r>
              <a:rPr lang="zh-TW" altLang="en-US" dirty="0"/>
              <a:t>）</a:t>
            </a:r>
            <a:r>
              <a:rPr lang="zh-TW" altLang="en-US" dirty="0" smtClean="0"/>
              <a:t>通報，</a:t>
            </a:r>
            <a:r>
              <a:rPr lang="zh-TW" altLang="en-US" dirty="0"/>
              <a:t>當值人員會聯絡社署負責處理虐兒個案的</a:t>
            </a:r>
            <a:r>
              <a:rPr lang="zh-TW" altLang="en-US" dirty="0">
                <a:solidFill>
                  <a:srgbClr val="0000FF"/>
                </a:solidFill>
              </a:rPr>
              <a:t>外展工作隊</a:t>
            </a:r>
            <a:r>
              <a:rPr lang="zh-TW" altLang="en-US" dirty="0"/>
              <a:t>，由外展工作隊進行初步</a:t>
            </a:r>
            <a:r>
              <a:rPr lang="zh-TW" altLang="en-US" dirty="0" smtClean="0"/>
              <a:t>評估</a:t>
            </a:r>
            <a:endParaRPr lang="en-US" altLang="zh-TW" dirty="0"/>
          </a:p>
          <a:p>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57</a:t>
            </a:fld>
            <a:endParaRPr lang="en-US" altLang="zh-HK"/>
          </a:p>
        </p:txBody>
      </p:sp>
    </p:spTree>
    <p:extLst>
      <p:ext uri="{BB962C8B-B14F-4D97-AF65-F5344CB8AC3E}">
        <p14:creationId xmlns:p14="http://schemas.microsoft.com/office/powerpoint/2010/main" val="316091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2072" y="382136"/>
            <a:ext cx="9826388" cy="895610"/>
          </a:xfrm>
        </p:spPr>
        <p:txBody>
          <a:bodyPr>
            <a:normAutofit/>
          </a:bodyPr>
          <a:lstStyle/>
          <a:p>
            <a:r>
              <a:rPr lang="zh-TW" altLang="en-US" sz="4000" b="1" dirty="0" smtClean="0"/>
              <a:t>通報人員的責任</a:t>
            </a:r>
            <a:endParaRPr lang="zh-HK" altLang="en-US" sz="4000" b="1" dirty="0"/>
          </a:p>
        </p:txBody>
      </p:sp>
      <p:sp>
        <p:nvSpPr>
          <p:cNvPr id="3" name="內容版面配置區 2"/>
          <p:cNvSpPr>
            <a:spLocks noGrp="1"/>
          </p:cNvSpPr>
          <p:nvPr>
            <p:ph idx="1"/>
          </p:nvPr>
        </p:nvSpPr>
        <p:spPr>
          <a:xfrm>
            <a:off x="1378424" y="1364770"/>
            <a:ext cx="10358651" cy="4449170"/>
          </a:xfrm>
        </p:spPr>
        <p:txBody>
          <a:bodyPr>
            <a:noAutofit/>
          </a:bodyPr>
          <a:lstStyle/>
          <a:p>
            <a:pPr algn="just">
              <a:spcBef>
                <a:spcPts val="600"/>
              </a:spcBef>
            </a:pPr>
            <a:r>
              <a:rPr lang="zh-TW" altLang="en-US" sz="2400" dirty="0" smtClean="0"/>
              <a:t>按</a:t>
            </a:r>
            <a:r>
              <a:rPr lang="zh-TW" altLang="en-US" sz="2400" dirty="0"/>
              <a:t>個案情況</a:t>
            </a:r>
            <a:r>
              <a:rPr lang="zh-TW" altLang="en-US" sz="2400" dirty="0">
                <a:solidFill>
                  <a:srgbClr val="7030A0"/>
                </a:solidFill>
              </a:rPr>
              <a:t>搜集所需</a:t>
            </a:r>
            <a:r>
              <a:rPr lang="zh-TW" altLang="en-US" sz="2400" dirty="0" smtClean="0">
                <a:solidFill>
                  <a:srgbClr val="7030A0"/>
                </a:solidFill>
              </a:rPr>
              <a:t>資料</a:t>
            </a:r>
            <a:r>
              <a:rPr lang="zh-TW" altLang="en-US" sz="2400" dirty="0" smtClean="0"/>
              <a:t>（第四章</a:t>
            </a:r>
            <a:r>
              <a:rPr lang="en-US" altLang="zh-TW" sz="2400" dirty="0" smtClean="0"/>
              <a:t>4.13</a:t>
            </a:r>
            <a:r>
              <a:rPr lang="zh-TW" altLang="en-US" sz="2400" dirty="0" smtClean="0"/>
              <a:t>段）</a:t>
            </a:r>
            <a:endParaRPr lang="en-US" altLang="zh-TW" sz="2400" dirty="0" smtClean="0"/>
          </a:p>
          <a:p>
            <a:pPr algn="just">
              <a:spcBef>
                <a:spcPts val="600"/>
              </a:spcBef>
            </a:pPr>
            <a:r>
              <a:rPr lang="zh-TW" altLang="en-US" sz="2400" dirty="0" smtClean="0"/>
              <a:t>應</a:t>
            </a:r>
            <a:r>
              <a:rPr lang="zh-TW" altLang="en-US" sz="2400" dirty="0" smtClean="0">
                <a:solidFill>
                  <a:srgbClr val="FF0000"/>
                </a:solidFill>
              </a:rPr>
              <a:t>避免兒童重複</a:t>
            </a:r>
            <a:r>
              <a:rPr lang="zh-TW" altLang="en-US" sz="2400" dirty="0">
                <a:solidFill>
                  <a:srgbClr val="FF0000"/>
                </a:solidFill>
              </a:rPr>
              <a:t>描述被虐</a:t>
            </a:r>
            <a:r>
              <a:rPr lang="zh-TW" altLang="en-US" sz="2400" dirty="0" smtClean="0">
                <a:solidFill>
                  <a:srgbClr val="FF0000"/>
                </a:solidFill>
              </a:rPr>
              <a:t>事件</a:t>
            </a:r>
            <a:endParaRPr lang="en-US" altLang="zh-TW" sz="2400" dirty="0" smtClean="0">
              <a:solidFill>
                <a:srgbClr val="FF0000"/>
              </a:solidFill>
            </a:endParaRPr>
          </a:p>
          <a:p>
            <a:pPr algn="just">
              <a:spcBef>
                <a:spcPts val="600"/>
              </a:spcBef>
            </a:pPr>
            <a:r>
              <a:rPr lang="zh-TW" altLang="zh-HK" sz="2400" dirty="0"/>
              <a:t>顧及</a:t>
            </a:r>
            <a:r>
              <a:rPr lang="zh-TW" altLang="zh-HK" sz="2400" dirty="0">
                <a:solidFill>
                  <a:srgbClr val="0000FF"/>
                </a:solidFill>
              </a:rPr>
              <a:t>兒童的感受</a:t>
            </a:r>
            <a:r>
              <a:rPr lang="zh-TW" altLang="zh-HK" sz="2400" dirty="0"/>
              <a:t>及</a:t>
            </a:r>
            <a:r>
              <a:rPr lang="zh-TW" altLang="zh-HK" sz="2400" dirty="0">
                <a:solidFill>
                  <a:srgbClr val="0000FF"/>
                </a:solidFill>
              </a:rPr>
              <a:t>所採取的行動對兒童的影響</a:t>
            </a:r>
            <a:r>
              <a:rPr lang="zh-TW" altLang="zh-HK" sz="2400" dirty="0"/>
              <a:t>，並應</a:t>
            </a:r>
            <a:r>
              <a:rPr lang="zh-TW" altLang="zh-HK" sz="2400" dirty="0">
                <a:solidFill>
                  <a:srgbClr val="0000FF"/>
                </a:solidFill>
              </a:rPr>
              <a:t>向有關兒童解釋相關安排及</a:t>
            </a:r>
            <a:r>
              <a:rPr lang="zh-TW" altLang="zh-HK" sz="2400" dirty="0" smtClean="0">
                <a:solidFill>
                  <a:srgbClr val="0000FF"/>
                </a:solidFill>
              </a:rPr>
              <a:t>程序</a:t>
            </a:r>
            <a:r>
              <a:rPr lang="zh-TW" altLang="en-US" sz="2400" dirty="0"/>
              <a:t>（第四章</a:t>
            </a:r>
            <a:r>
              <a:rPr lang="en-US" altLang="zh-TW" sz="2400" dirty="0" smtClean="0"/>
              <a:t>4.12</a:t>
            </a:r>
            <a:r>
              <a:rPr lang="zh-TW" altLang="en-US" sz="2400" dirty="0" smtClean="0"/>
              <a:t>段</a:t>
            </a:r>
            <a:r>
              <a:rPr lang="zh-TW" altLang="en-US" sz="2400" dirty="0"/>
              <a:t>）</a:t>
            </a:r>
            <a:endParaRPr lang="en-US" altLang="zh-TW" sz="2400" dirty="0"/>
          </a:p>
          <a:p>
            <a:pPr>
              <a:spcBef>
                <a:spcPts val="600"/>
              </a:spcBef>
            </a:pPr>
            <a:r>
              <a:rPr lang="zh-TW" altLang="en-US" sz="2400" dirty="0" smtClean="0"/>
              <a:t>應</a:t>
            </a:r>
            <a:r>
              <a:rPr lang="zh-TW" altLang="en-US" sz="2400" dirty="0"/>
              <a:t>按「</a:t>
            </a:r>
            <a:r>
              <a:rPr lang="zh-TW" altLang="en-US" sz="2400" b="1" dirty="0">
                <a:solidFill>
                  <a:srgbClr val="FF0000"/>
                </a:solidFill>
              </a:rPr>
              <a:t>需要知道</a:t>
            </a:r>
            <a:r>
              <a:rPr lang="zh-TW" altLang="en-US" sz="2400" dirty="0"/>
              <a:t>」的原則，與其他有關人員保持緊密</a:t>
            </a:r>
            <a:r>
              <a:rPr lang="zh-TW" altLang="en-US" sz="2400" dirty="0" smtClean="0"/>
              <a:t>溝通</a:t>
            </a:r>
            <a:endParaRPr lang="en-US" altLang="zh-TW" sz="2400" dirty="0"/>
          </a:p>
          <a:p>
            <a:pPr algn="just">
              <a:spcBef>
                <a:spcPts val="600"/>
              </a:spcBef>
            </a:pPr>
            <a:r>
              <a:rPr lang="zh-TW" altLang="en-US" sz="2400" dirty="0" smtClean="0">
                <a:solidFill>
                  <a:srgbClr val="7030A0"/>
                </a:solidFill>
              </a:rPr>
              <a:t>參考</a:t>
            </a:r>
            <a:r>
              <a:rPr lang="zh-TW" altLang="en-US" sz="2400" dirty="0">
                <a:solidFill>
                  <a:srgbClr val="7030A0"/>
                </a:solidFill>
              </a:rPr>
              <a:t>附件</a:t>
            </a:r>
            <a:r>
              <a:rPr lang="zh-TW" altLang="en-US" sz="2400" dirty="0" smtClean="0">
                <a:solidFill>
                  <a:srgbClr val="7030A0"/>
                </a:solidFill>
              </a:rPr>
              <a:t>十一至十三</a:t>
            </a:r>
            <a:endParaRPr lang="en-US" altLang="zh-TW" sz="2400" dirty="0" smtClean="0">
              <a:solidFill>
                <a:srgbClr val="7030A0"/>
              </a:solidFill>
            </a:endParaRPr>
          </a:p>
          <a:p>
            <a:pPr marL="1045800" lvl="2" indent="-457200" algn="just">
              <a:lnSpc>
                <a:spcPct val="100000"/>
              </a:lnSpc>
              <a:spcBef>
                <a:spcPts val="600"/>
              </a:spcBef>
              <a:buFont typeface="Wingdings" panose="05000000000000000000" pitchFamily="2" charset="2"/>
              <a:buChar char="p"/>
            </a:pPr>
            <a:r>
              <a:rPr lang="zh-TW" altLang="en-US" sz="2400" dirty="0"/>
              <a:t>初步與可能受傷害／虐待的兒童或其家長接觸注意事項</a:t>
            </a:r>
            <a:endParaRPr lang="en-US" altLang="zh-TW" sz="2400" dirty="0"/>
          </a:p>
          <a:p>
            <a:pPr marL="1045800" lvl="2" indent="-457200" algn="just">
              <a:lnSpc>
                <a:spcPct val="100000"/>
              </a:lnSpc>
              <a:spcBef>
                <a:spcPts val="600"/>
              </a:spcBef>
              <a:buFont typeface="Wingdings" panose="05000000000000000000" pitchFamily="2" charset="2"/>
              <a:buChar char="p"/>
            </a:pPr>
            <a:r>
              <a:rPr lang="zh-TW" altLang="en-US" sz="2400" dirty="0" smtClean="0"/>
              <a:t>與</a:t>
            </a:r>
            <a:r>
              <a:rPr lang="zh-TW" altLang="en-US" sz="2400" dirty="0"/>
              <a:t>懷疑被性侵犯的兒童接觸時應</a:t>
            </a:r>
            <a:r>
              <a:rPr lang="zh-TW" altLang="en-US" sz="2400" dirty="0" smtClean="0"/>
              <a:t>注意事項</a:t>
            </a:r>
            <a:endParaRPr lang="en-US" altLang="zh-TW" sz="2400" dirty="0" smtClean="0"/>
          </a:p>
          <a:p>
            <a:pPr marL="1045800" lvl="2" indent="-457200" algn="just">
              <a:lnSpc>
                <a:spcPct val="100000"/>
              </a:lnSpc>
              <a:spcBef>
                <a:spcPts val="600"/>
              </a:spcBef>
              <a:buFont typeface="Wingdings" panose="05000000000000000000" pitchFamily="2" charset="2"/>
              <a:buChar char="p"/>
            </a:pPr>
            <a:r>
              <a:rPr lang="zh-TW" altLang="en-US" sz="2400" dirty="0"/>
              <a:t>通報懷疑性侵犯事件</a:t>
            </a:r>
            <a:r>
              <a:rPr lang="zh-TW" altLang="en-US" sz="2400" dirty="0" smtClean="0"/>
              <a:t>須知</a:t>
            </a:r>
            <a:endParaRPr lang="en-US" altLang="zh-TW" sz="2400" dirty="0" smtClean="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58</a:t>
            </a:fld>
            <a:endParaRPr lang="en-US" altLang="zh-HK"/>
          </a:p>
        </p:txBody>
      </p:sp>
    </p:spTree>
    <p:extLst>
      <p:ext uri="{BB962C8B-B14F-4D97-AF65-F5344CB8AC3E}">
        <p14:creationId xmlns:p14="http://schemas.microsoft.com/office/powerpoint/2010/main" val="157288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5594" y="313899"/>
            <a:ext cx="9453351" cy="1115940"/>
          </a:xfrm>
        </p:spPr>
        <p:txBody>
          <a:bodyPr>
            <a:normAutofit/>
          </a:bodyPr>
          <a:lstStyle/>
          <a:p>
            <a:r>
              <a:rPr lang="zh-TW" altLang="en-US" b="1" dirty="0"/>
              <a:t>通報人員的責任</a:t>
            </a:r>
            <a:endParaRPr lang="zh-HK" altLang="en-US" sz="4000" b="1" dirty="0"/>
          </a:p>
        </p:txBody>
      </p:sp>
      <p:sp>
        <p:nvSpPr>
          <p:cNvPr id="3" name="內容版面配置區 2"/>
          <p:cNvSpPr>
            <a:spLocks noGrp="1"/>
          </p:cNvSpPr>
          <p:nvPr>
            <p:ph idx="1"/>
          </p:nvPr>
        </p:nvSpPr>
        <p:spPr>
          <a:xfrm>
            <a:off x="1255594" y="1347951"/>
            <a:ext cx="10440537" cy="5025552"/>
          </a:xfrm>
        </p:spPr>
        <p:txBody>
          <a:bodyPr>
            <a:noAutofit/>
          </a:bodyPr>
          <a:lstStyle/>
          <a:p>
            <a:r>
              <a:rPr lang="zh-TW" altLang="zh-HK" dirty="0" smtClean="0"/>
              <a:t>向</a:t>
            </a:r>
            <a:r>
              <a:rPr lang="zh-TW" altLang="zh-HK" dirty="0"/>
              <a:t>兒童的父母／監護人解釋相關安排及</a:t>
            </a:r>
            <a:r>
              <a:rPr lang="zh-TW" altLang="zh-HK" dirty="0" smtClean="0"/>
              <a:t>程序</a:t>
            </a:r>
            <a:r>
              <a:rPr lang="zh-TW" altLang="en-US" dirty="0" smtClean="0"/>
              <a:t>，請注意：</a:t>
            </a:r>
            <a:endParaRPr lang="en-US" altLang="zh-TW" dirty="0" smtClean="0"/>
          </a:p>
          <a:p>
            <a:pPr lvl="1"/>
            <a:r>
              <a:rPr lang="zh-TW" altLang="en-US" dirty="0" smtClean="0"/>
              <a:t>如兒童的</a:t>
            </a:r>
            <a:r>
              <a:rPr lang="zh-TW" altLang="en-US" dirty="0"/>
              <a:t>父母／監護人</a:t>
            </a:r>
            <a:r>
              <a:rPr lang="zh-TW" altLang="en-US" b="1" dirty="0">
                <a:solidFill>
                  <a:srgbClr val="FF0000"/>
                </a:solidFill>
              </a:rPr>
              <a:t>懷疑虐待兒童</a:t>
            </a:r>
            <a:r>
              <a:rPr lang="zh-TW" altLang="en-US" dirty="0" smtClean="0"/>
              <a:t>，</a:t>
            </a:r>
            <a:r>
              <a:rPr lang="zh-TW" altLang="en-US" b="1" dirty="0" smtClean="0">
                <a:solidFill>
                  <a:srgbClr val="FF0000"/>
                </a:solidFill>
              </a:rPr>
              <a:t>無須</a:t>
            </a:r>
            <a:r>
              <a:rPr lang="zh-TW" altLang="en-US" b="1" dirty="0">
                <a:solidFill>
                  <a:srgbClr val="FF0000"/>
                </a:solidFill>
              </a:rPr>
              <a:t>先徵</a:t>
            </a:r>
            <a:r>
              <a:rPr lang="zh-TW" altLang="en-US" b="1" dirty="0" smtClean="0">
                <a:solidFill>
                  <a:srgbClr val="FF0000"/>
                </a:solidFill>
              </a:rPr>
              <a:t>得父母</a:t>
            </a:r>
            <a:r>
              <a:rPr lang="zh-TW" altLang="en-US" b="1" dirty="0">
                <a:solidFill>
                  <a:srgbClr val="FF0000"/>
                </a:solidFill>
              </a:rPr>
              <a:t>／監護人的同意作出</a:t>
            </a:r>
            <a:r>
              <a:rPr lang="zh-TW" altLang="en-US" b="1" dirty="0" smtClean="0">
                <a:solidFill>
                  <a:srgbClr val="FF0000"/>
                </a:solidFill>
              </a:rPr>
              <a:t>通報</a:t>
            </a:r>
            <a:r>
              <a:rPr lang="zh-TW" altLang="en-US" dirty="0" smtClean="0"/>
              <a:t>（有關</a:t>
            </a:r>
            <a:r>
              <a:rPr lang="zh-TW" altLang="en-US" dirty="0"/>
              <a:t>援引資料披露和移轉的特別豁免條文，可</a:t>
            </a:r>
            <a:r>
              <a:rPr lang="zh-TW" altLang="en-US" dirty="0" smtClean="0"/>
              <a:t>參閱附件二）</a:t>
            </a:r>
            <a:endParaRPr lang="en-US" altLang="zh-TW" dirty="0"/>
          </a:p>
          <a:p>
            <a:pPr lvl="1"/>
            <a:r>
              <a:rPr lang="zh-TW" altLang="zh-HK" dirty="0"/>
              <a:t>如</a:t>
            </a:r>
            <a:r>
              <a:rPr lang="zh-TW" altLang="zh-HK" b="1" dirty="0">
                <a:solidFill>
                  <a:srgbClr val="7030A0"/>
                </a:solidFill>
              </a:rPr>
              <a:t>懷疑</a:t>
            </a:r>
            <a:r>
              <a:rPr lang="zh-TW" altLang="en-US" b="1" dirty="0">
                <a:solidFill>
                  <a:srgbClr val="7030A0"/>
                </a:solidFill>
              </a:rPr>
              <a:t>性</a:t>
            </a:r>
            <a:r>
              <a:rPr lang="zh-TW" altLang="zh-HK" b="1" dirty="0">
                <a:solidFill>
                  <a:srgbClr val="7030A0"/>
                </a:solidFill>
              </a:rPr>
              <a:t>侵犯者是兒童的家庭／家族成員或受委託照顧有關兒童的人</a:t>
            </a:r>
            <a:r>
              <a:rPr lang="zh-TW" altLang="zh-HK" dirty="0"/>
              <a:t>，</a:t>
            </a:r>
            <a:r>
              <a:rPr lang="zh-TW" altLang="zh-HK" b="1" dirty="0">
                <a:solidFill>
                  <a:srgbClr val="7030A0"/>
                </a:solidFill>
              </a:rPr>
              <a:t>或受害人涉及多名兒童，在聯絡家長前</a:t>
            </a:r>
            <a:r>
              <a:rPr lang="zh-TW" altLang="zh-HK" b="1" dirty="0" smtClean="0">
                <a:solidFill>
                  <a:srgbClr val="7030A0"/>
                </a:solidFill>
              </a:rPr>
              <a:t>，應</a:t>
            </a:r>
            <a:r>
              <a:rPr lang="zh-TW" altLang="zh-HK" b="1" dirty="0">
                <a:solidFill>
                  <a:srgbClr val="7030A0"/>
                </a:solidFill>
              </a:rPr>
              <a:t>先</a:t>
            </a:r>
            <a:r>
              <a:rPr lang="zh-HK" altLang="zh-HK" b="1" dirty="0">
                <a:solidFill>
                  <a:srgbClr val="7030A0"/>
                </a:solidFill>
              </a:rPr>
              <a:t>致電</a:t>
            </a:r>
            <a:r>
              <a:rPr lang="zh-HK" altLang="zh-HK" b="1" dirty="0" smtClean="0">
                <a:solidFill>
                  <a:srgbClr val="7030A0"/>
                </a:solidFill>
              </a:rPr>
              <a:t>聯絡</a:t>
            </a:r>
            <a:r>
              <a:rPr lang="en-US" altLang="zh-TW" b="1" dirty="0" smtClean="0">
                <a:solidFill>
                  <a:srgbClr val="7030A0"/>
                </a:solidFill>
              </a:rPr>
              <a:t>FCPSU</a:t>
            </a:r>
            <a:r>
              <a:rPr lang="zh-TW" altLang="zh-HK" dirty="0" smtClean="0"/>
              <a:t>，</a:t>
            </a:r>
            <a:r>
              <a:rPr lang="zh-HK" altLang="zh-HK" dirty="0"/>
              <a:t>商討合適的處理</a:t>
            </a:r>
            <a:r>
              <a:rPr lang="zh-HK" altLang="zh-HK" dirty="0" smtClean="0"/>
              <a:t>方法</a:t>
            </a:r>
            <a:endParaRPr lang="en-US" altLang="zh-HK" dirty="0"/>
          </a:p>
          <a:p>
            <a:pPr marL="0" indent="0">
              <a:buNone/>
            </a:pPr>
            <a:r>
              <a:rPr lang="en-US" altLang="zh-TW" dirty="0">
                <a:solidFill>
                  <a:srgbClr val="0000FF"/>
                </a:solidFill>
              </a:rPr>
              <a:t>                                      </a:t>
            </a:r>
            <a:endParaRPr lang="en-US" altLang="zh-TW" dirty="0"/>
          </a:p>
          <a:p>
            <a:endParaRPr lang="en-US" altLang="zh-TW" sz="2400" dirty="0" smtClean="0"/>
          </a:p>
          <a:p>
            <a:endParaRPr lang="zh-TW" altLang="en-US" sz="2400" dirty="0"/>
          </a:p>
          <a:p>
            <a:endParaRPr lang="zh-HK" altLang="en-US" sz="3200"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59</a:t>
            </a:fld>
            <a:endParaRPr lang="en-US" altLang="zh-HK"/>
          </a:p>
        </p:txBody>
      </p:sp>
      <p:sp>
        <p:nvSpPr>
          <p:cNvPr id="6" name="書卷 (水平) 5"/>
          <p:cNvSpPr/>
          <p:nvPr/>
        </p:nvSpPr>
        <p:spPr>
          <a:xfrm>
            <a:off x="1808359" y="4940490"/>
            <a:ext cx="8836895" cy="107728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spc="100" dirty="0" smtClean="0"/>
              <a:t>如情況緊急，工作人員可先採取行動，然後再通報</a:t>
            </a:r>
            <a:endParaRPr lang="en-US" altLang="zh-TW" sz="2000" spc="100" dirty="0"/>
          </a:p>
        </p:txBody>
      </p:sp>
    </p:spTree>
    <p:extLst>
      <p:ext uri="{BB962C8B-B14F-4D97-AF65-F5344CB8AC3E}">
        <p14:creationId xmlns:p14="http://schemas.microsoft.com/office/powerpoint/2010/main" val="1745846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3582" y="365125"/>
            <a:ext cx="10330218" cy="1325563"/>
          </a:xfrm>
        </p:spPr>
        <p:txBody>
          <a:bodyPr/>
          <a:lstStyle/>
          <a:p>
            <a:r>
              <a:rPr lang="zh-TW" altLang="en-US" b="1" dirty="0" smtClean="0"/>
              <a:t>工作</a:t>
            </a:r>
            <a:r>
              <a:rPr lang="zh-HK" altLang="en-US" b="1" dirty="0" smtClean="0"/>
              <a:t>時間表</a:t>
            </a:r>
            <a:endParaRPr lang="zh-HK" altLang="en-US" b="1"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6</a:t>
            </a:fld>
            <a:endParaRPr lang="en-US" altLang="zh-HK"/>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2206411827"/>
              </p:ext>
            </p:extLst>
          </p:nvPr>
        </p:nvGraphicFramePr>
        <p:xfrm>
          <a:off x="859809" y="1211921"/>
          <a:ext cx="1109284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頁尾版面配置區 2"/>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207049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31850" y="1709738"/>
            <a:ext cx="7998251" cy="2852737"/>
          </a:xfrm>
        </p:spPr>
        <p:txBody>
          <a:bodyPr>
            <a:normAutofit/>
          </a:bodyPr>
          <a:lstStyle/>
          <a:p>
            <a:r>
              <a:rPr lang="zh-TW" altLang="en-US" sz="4400" b="1" dirty="0" smtClean="0">
                <a:solidFill>
                  <a:srgbClr val="0000FF"/>
                </a:solidFill>
              </a:rPr>
              <a:t>初步</a:t>
            </a:r>
            <a:r>
              <a:rPr lang="zh-TW" altLang="en-US" sz="4400" b="1" dirty="0">
                <a:solidFill>
                  <a:srgbClr val="0000FF"/>
                </a:solidFill>
              </a:rPr>
              <a:t>評估及即時保護兒童</a:t>
            </a:r>
            <a:r>
              <a:rPr lang="zh-TW" altLang="en-US" sz="4400" b="1" dirty="0" smtClean="0">
                <a:solidFill>
                  <a:srgbClr val="0000FF"/>
                </a:solidFill>
              </a:rPr>
              <a:t>行動（第五及六章）</a:t>
            </a:r>
            <a:endParaRPr lang="zh-HK" altLang="en-US" sz="4400" dirty="0">
              <a:solidFill>
                <a:srgbClr val="0000FF"/>
              </a:solidFill>
            </a:endParaRPr>
          </a:p>
        </p:txBody>
      </p:sp>
      <p:sp>
        <p:nvSpPr>
          <p:cNvPr id="5" name="文字版面配置區 4"/>
          <p:cNvSpPr>
            <a:spLocks noGrp="1"/>
          </p:cNvSpPr>
          <p:nvPr>
            <p:ph type="body" idx="1"/>
          </p:nvPr>
        </p:nvSpPr>
        <p:spPr/>
        <p:txBody>
          <a:bodyPr/>
          <a:lstStyle/>
          <a:p>
            <a:endParaRPr lang="zh-HK" altLang="en-US"/>
          </a:p>
        </p:txBody>
      </p:sp>
      <p:sp>
        <p:nvSpPr>
          <p:cNvPr id="2" name="頁尾版面配置區 1"/>
          <p:cNvSpPr>
            <a:spLocks noGrp="1"/>
          </p:cNvSpPr>
          <p:nvPr>
            <p:ph type="ftr" sz="quarter" idx="11"/>
          </p:nvPr>
        </p:nvSpPr>
        <p:spPr/>
        <p:txBody>
          <a:bodyPr/>
          <a:lstStyle/>
          <a:p>
            <a:endParaRPr lang="zh-HK" altLang="en-US"/>
          </a:p>
        </p:txBody>
      </p:sp>
      <p:sp>
        <p:nvSpPr>
          <p:cNvPr id="3" name="投影片編號版面配置區 2"/>
          <p:cNvSpPr>
            <a:spLocks noGrp="1"/>
          </p:cNvSpPr>
          <p:nvPr>
            <p:ph type="sldNum" sz="quarter" idx="12"/>
          </p:nvPr>
        </p:nvSpPr>
        <p:spPr/>
        <p:txBody>
          <a:bodyPr/>
          <a:lstStyle/>
          <a:p>
            <a:fld id="{5CF1D34D-2F1D-456C-B736-75423CB58311}" type="slidenum">
              <a:rPr lang="zh-HK" altLang="en-US" smtClean="0"/>
              <a:t>60</a:t>
            </a:fld>
            <a:endParaRPr lang="zh-HK" altLang="en-US"/>
          </a:p>
        </p:txBody>
      </p:sp>
    </p:spTree>
    <p:extLst>
      <p:ext uri="{BB962C8B-B14F-4D97-AF65-F5344CB8AC3E}">
        <p14:creationId xmlns:p14="http://schemas.microsoft.com/office/powerpoint/2010/main" val="1714536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19536" y="1371525"/>
            <a:ext cx="8424936" cy="5015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HK" altLang="en-US">
              <a:solidFill>
                <a:prstClr val="white"/>
              </a:solidFill>
            </a:endParaRPr>
          </a:p>
        </p:txBody>
      </p:sp>
      <p:sp>
        <p:nvSpPr>
          <p:cNvPr id="840706" name="Rectangle 2"/>
          <p:cNvSpPr>
            <a:spLocks noGrp="1" noChangeArrowheads="1"/>
          </p:cNvSpPr>
          <p:nvPr>
            <p:ph type="title"/>
          </p:nvPr>
        </p:nvSpPr>
        <p:spPr>
          <a:xfrm>
            <a:off x="955343" y="313900"/>
            <a:ext cx="10495129" cy="1057626"/>
          </a:xfrm>
          <a:noFill/>
          <a:ln>
            <a:noFill/>
          </a:ln>
        </p:spPr>
        <p:style>
          <a:lnRef idx="1">
            <a:schemeClr val="accent6"/>
          </a:lnRef>
          <a:fillRef idx="2">
            <a:schemeClr val="accent6"/>
          </a:fillRef>
          <a:effectRef idx="1">
            <a:schemeClr val="accent6"/>
          </a:effectRef>
          <a:fontRef idx="minor">
            <a:schemeClr val="dk1"/>
          </a:fontRef>
        </p:style>
        <p:txBody>
          <a:bodyPr>
            <a:noAutofit/>
          </a:bodyPr>
          <a:lstStyle/>
          <a:p>
            <a:r>
              <a:rPr lang="zh-HK" altLang="en-US" b="1" dirty="0" smtClean="0">
                <a:solidFill>
                  <a:srgbClr val="0000FF"/>
                </a:solidFill>
              </a:rPr>
              <a:t> </a:t>
            </a:r>
            <a:r>
              <a:rPr lang="en-US" altLang="zh-HK" b="1" dirty="0" smtClean="0">
                <a:solidFill>
                  <a:srgbClr val="0000FF"/>
                </a:solidFill>
              </a:rPr>
              <a:t/>
            </a:r>
            <a:br>
              <a:rPr lang="en-US" altLang="zh-HK" b="1" dirty="0" smtClean="0">
                <a:solidFill>
                  <a:srgbClr val="0000FF"/>
                </a:solidFill>
              </a:rPr>
            </a:br>
            <a:r>
              <a:rPr lang="zh-HK" altLang="en-US" b="1" dirty="0" smtClean="0">
                <a:solidFill>
                  <a:schemeClr val="tx1"/>
                </a:solidFill>
              </a:rPr>
              <a:t>初步</a:t>
            </a:r>
            <a:r>
              <a:rPr lang="zh-HK" altLang="en-US" b="1" dirty="0">
                <a:solidFill>
                  <a:schemeClr val="tx1"/>
                </a:solidFill>
              </a:rPr>
              <a:t>評估範圍</a:t>
            </a:r>
            <a:br>
              <a:rPr lang="zh-HK" altLang="en-US" b="1" dirty="0">
                <a:solidFill>
                  <a:schemeClr val="tx1"/>
                </a:solidFill>
              </a:rPr>
            </a:br>
            <a:endParaRPr lang="zh-TW" altLang="en-US" b="1" dirty="0">
              <a:solidFill>
                <a:schemeClr val="tx1"/>
              </a:solidFill>
              <a:latin typeface="Calibri" panose="020F0502020204030204" pitchFamily="34" charset="0"/>
            </a:endParaRPr>
          </a:p>
        </p:txBody>
      </p:sp>
      <p:sp>
        <p:nvSpPr>
          <p:cNvPr id="840707" name="Rectangle 3"/>
          <p:cNvSpPr>
            <a:spLocks noGrp="1" noChangeArrowheads="1"/>
          </p:cNvSpPr>
          <p:nvPr>
            <p:ph idx="1"/>
          </p:nvPr>
        </p:nvSpPr>
        <p:spPr>
          <a:xfrm>
            <a:off x="1328143" y="1501254"/>
            <a:ext cx="10347158" cy="5081920"/>
          </a:xfrm>
        </p:spPr>
        <p:txBody>
          <a:bodyPr>
            <a:normAutofit/>
          </a:bodyPr>
          <a:lstStyle/>
          <a:p>
            <a:pPr marL="514350" indent="-514350">
              <a:lnSpc>
                <a:spcPct val="100000"/>
              </a:lnSpc>
              <a:buFont typeface="+mj-lt"/>
              <a:buAutoNum type="alphaLcParenR"/>
            </a:pPr>
            <a:r>
              <a:rPr lang="zh-TW" altLang="en-US" b="1" dirty="0" smtClean="0">
                <a:solidFill>
                  <a:srgbClr val="7030A0"/>
                </a:solidFill>
                <a:latin typeface="+mn-ea"/>
              </a:rPr>
              <a:t>是否</a:t>
            </a:r>
            <a:r>
              <a:rPr lang="zh-TW" altLang="en-US" b="1" dirty="0">
                <a:solidFill>
                  <a:srgbClr val="7030A0"/>
                </a:solidFill>
                <a:latin typeface="+mn-ea"/>
              </a:rPr>
              <a:t>有理由相信／懷疑兒童曾受傷害／</a:t>
            </a:r>
            <a:r>
              <a:rPr lang="zh-TW" altLang="en-US" b="1" dirty="0" smtClean="0">
                <a:solidFill>
                  <a:srgbClr val="7030A0"/>
                </a:solidFill>
                <a:latin typeface="+mn-ea"/>
              </a:rPr>
              <a:t>虐待</a:t>
            </a:r>
            <a:endParaRPr lang="en-US" altLang="zh-TW" b="1" dirty="0" smtClean="0">
              <a:solidFill>
                <a:srgbClr val="7030A0"/>
              </a:solidFill>
              <a:latin typeface="+mn-ea"/>
            </a:endParaRPr>
          </a:p>
          <a:p>
            <a:pPr marL="514350" indent="-514350">
              <a:lnSpc>
                <a:spcPct val="100000"/>
              </a:lnSpc>
              <a:buFont typeface="+mj-lt"/>
              <a:buAutoNum type="alphaLcParenR"/>
            </a:pPr>
            <a:r>
              <a:rPr lang="zh-TW" altLang="en-US" b="1" dirty="0" smtClean="0">
                <a:solidFill>
                  <a:srgbClr val="7030A0"/>
                </a:solidFill>
                <a:latin typeface="+mn-ea"/>
              </a:rPr>
              <a:t>兒童</a:t>
            </a:r>
            <a:r>
              <a:rPr lang="zh-TW" altLang="en-US" b="1" dirty="0">
                <a:solidFill>
                  <a:srgbClr val="7030A0"/>
                </a:solidFill>
                <a:latin typeface="+mn-ea"/>
              </a:rPr>
              <a:t>當前面對受傷害的危機的</a:t>
            </a:r>
            <a:r>
              <a:rPr lang="zh-TW" altLang="en-US" b="1" dirty="0" smtClean="0">
                <a:solidFill>
                  <a:srgbClr val="7030A0"/>
                </a:solidFill>
                <a:latin typeface="+mn-ea"/>
              </a:rPr>
              <a:t>程度</a:t>
            </a:r>
            <a:endParaRPr lang="en-US" altLang="zh-TW" b="1" dirty="0" smtClean="0">
              <a:solidFill>
                <a:srgbClr val="7030A0"/>
              </a:solidFill>
              <a:latin typeface="+mn-ea"/>
            </a:endParaRPr>
          </a:p>
          <a:p>
            <a:pPr marL="514350" indent="-514350">
              <a:lnSpc>
                <a:spcPct val="100000"/>
              </a:lnSpc>
              <a:buFont typeface="+mj-lt"/>
              <a:buAutoNum type="alphaLcParenR"/>
            </a:pPr>
            <a:r>
              <a:rPr lang="zh-TW" altLang="en-US" b="1" dirty="0" smtClean="0">
                <a:solidFill>
                  <a:srgbClr val="7030A0"/>
                </a:solidFill>
                <a:latin typeface="+mn-ea"/>
              </a:rPr>
              <a:t>是否</a:t>
            </a:r>
            <a:r>
              <a:rPr lang="zh-TW" altLang="en-US" b="1" dirty="0">
                <a:solidFill>
                  <a:srgbClr val="7030A0"/>
                </a:solidFill>
                <a:latin typeface="+mn-ea"/>
              </a:rPr>
              <a:t>需要採取即時保護兒童</a:t>
            </a:r>
            <a:r>
              <a:rPr lang="zh-TW" altLang="en-US" b="1" dirty="0" smtClean="0">
                <a:solidFill>
                  <a:srgbClr val="7030A0"/>
                </a:solidFill>
                <a:latin typeface="+mn-ea"/>
              </a:rPr>
              <a:t>行動</a:t>
            </a:r>
            <a:endParaRPr lang="en-US" altLang="zh-TW" b="1" dirty="0" smtClean="0">
              <a:solidFill>
                <a:srgbClr val="7030A0"/>
              </a:solidFill>
              <a:latin typeface="+mn-ea"/>
            </a:endParaRPr>
          </a:p>
          <a:p>
            <a:pPr marL="0" indent="0">
              <a:lnSpc>
                <a:spcPct val="100000"/>
              </a:lnSpc>
              <a:buNone/>
            </a:pPr>
            <a:endParaRPr lang="en-US" altLang="zh-HK" sz="2400" dirty="0" smtClean="0">
              <a:latin typeface="+mn-ea"/>
            </a:endParaRPr>
          </a:p>
          <a:p>
            <a:pPr marL="0" indent="0">
              <a:lnSpc>
                <a:spcPct val="100000"/>
              </a:lnSpc>
              <a:buNone/>
            </a:pPr>
            <a:r>
              <a:rPr lang="zh-HK" altLang="en-US" b="1" dirty="0" smtClean="0">
                <a:solidFill>
                  <a:schemeClr val="accent2">
                    <a:lumMod val="75000"/>
                  </a:schemeClr>
                </a:solidFill>
                <a:latin typeface="+mn-ea"/>
              </a:rPr>
              <a:t>注意事項</a:t>
            </a:r>
            <a:r>
              <a:rPr lang="en-US" altLang="zh-HK" b="1" dirty="0" smtClean="0">
                <a:solidFill>
                  <a:schemeClr val="accent2">
                    <a:lumMod val="75000"/>
                  </a:schemeClr>
                </a:solidFill>
                <a:latin typeface="+mn-ea"/>
              </a:rPr>
              <a:t>:</a:t>
            </a:r>
          </a:p>
          <a:p>
            <a:pPr>
              <a:lnSpc>
                <a:spcPct val="100000"/>
              </a:lnSpc>
            </a:pPr>
            <a:r>
              <a:rPr lang="zh-TW" altLang="en-US" dirty="0" smtClean="0">
                <a:latin typeface="+mn-ea"/>
              </a:rPr>
              <a:t>考慮</a:t>
            </a:r>
            <a:r>
              <a:rPr lang="zh-TW" altLang="en-US" dirty="0">
                <a:latin typeface="+mn-ea"/>
              </a:rPr>
              <a:t>不同文化背景的家庭對所關注的行為可能有不同的</a:t>
            </a:r>
            <a:r>
              <a:rPr lang="zh-TW" altLang="en-US" dirty="0" smtClean="0">
                <a:latin typeface="+mn-ea"/>
              </a:rPr>
              <a:t>看法</a:t>
            </a:r>
            <a:r>
              <a:rPr lang="zh-TW" altLang="en-US" dirty="0">
                <a:latin typeface="+mn-ea"/>
              </a:rPr>
              <a:t>，</a:t>
            </a:r>
            <a:r>
              <a:rPr lang="zh-TW" altLang="en-US" dirty="0" smtClean="0">
                <a:latin typeface="+mn-ea"/>
              </a:rPr>
              <a:t>但重點</a:t>
            </a:r>
            <a:r>
              <a:rPr lang="zh-TW" altLang="en-US" dirty="0">
                <a:latin typeface="+mn-ea"/>
              </a:rPr>
              <a:t>應在</a:t>
            </a:r>
            <a:r>
              <a:rPr lang="zh-TW" altLang="en-US" b="1" dirty="0">
                <a:solidFill>
                  <a:srgbClr val="00B050"/>
                </a:solidFill>
                <a:latin typeface="+mn-ea"/>
              </a:rPr>
              <a:t>保障兒童身心</a:t>
            </a:r>
            <a:r>
              <a:rPr lang="zh-TW" altLang="en-US" b="1" dirty="0" smtClean="0">
                <a:solidFill>
                  <a:srgbClr val="00B050"/>
                </a:solidFill>
                <a:latin typeface="+mn-ea"/>
              </a:rPr>
              <a:t>安全</a:t>
            </a:r>
            <a:endParaRPr lang="en-US" altLang="zh-TW" b="1" dirty="0" smtClean="0">
              <a:solidFill>
                <a:srgbClr val="00B050"/>
              </a:solidFill>
              <a:latin typeface="+mn-ea"/>
            </a:endParaRPr>
          </a:p>
          <a:p>
            <a:pPr>
              <a:lnSpc>
                <a:spcPct val="100000"/>
              </a:lnSpc>
            </a:pPr>
            <a:r>
              <a:rPr lang="zh-TW" altLang="en-US" dirty="0" smtClean="0">
                <a:latin typeface="+mn-ea"/>
              </a:rPr>
              <a:t>如有需要，安排適當傳譯服務（包括手語傳譯）</a:t>
            </a:r>
            <a:endParaRPr lang="en-US" altLang="zh-TW" dirty="0" smtClean="0">
              <a:latin typeface="+mn-ea"/>
            </a:endParaRPr>
          </a:p>
          <a:p>
            <a:pPr marL="0" indent="0">
              <a:lnSpc>
                <a:spcPct val="100000"/>
              </a:lnSpc>
              <a:buNone/>
            </a:pPr>
            <a:endParaRPr lang="zh-TW" altLang="en-US" b="1" dirty="0">
              <a:solidFill>
                <a:srgbClr val="00B050"/>
              </a:solidFill>
              <a:latin typeface="+mn-ea"/>
            </a:endParaRPr>
          </a:p>
          <a:p>
            <a:pPr marL="0" indent="0">
              <a:lnSpc>
                <a:spcPct val="100000"/>
              </a:lnSpc>
            </a:pPr>
            <a:endParaRPr lang="zh-TW" altLang="en-US" sz="8000" dirty="0">
              <a:latin typeface="Calibri" panose="020F0502020204030204" pitchFamily="34" charset="0"/>
              <a:ea typeface="標楷體" panose="03000509000000000000" pitchFamily="65" charset="-120"/>
            </a:endParaRPr>
          </a:p>
          <a:p>
            <a:pPr marL="0" indent="0" algn="ctr">
              <a:buNone/>
            </a:pPr>
            <a:endParaRPr lang="en-US" altLang="zh-TW" sz="2400" b="1" dirty="0">
              <a:solidFill>
                <a:srgbClr val="FF0000"/>
              </a:solidFill>
              <a:latin typeface="Calibri" panose="020F0502020204030204" pitchFamily="34" charset="0"/>
              <a:ea typeface="標楷體" panose="03000509000000000000" pitchFamily="65" charset="-120"/>
            </a:endParaRPr>
          </a:p>
          <a:p>
            <a:pPr lvl="1">
              <a:buNone/>
            </a:pPr>
            <a:endParaRPr lang="en-US" altLang="zh-TW" sz="2400" b="1" dirty="0">
              <a:latin typeface="標楷體" panose="03000509000000000000" pitchFamily="65" charset="-120"/>
              <a:ea typeface="標楷體" panose="03000509000000000000" pitchFamily="65" charset="-120"/>
            </a:endParaRPr>
          </a:p>
          <a:p>
            <a:pPr lvl="1"/>
            <a:endParaRPr lang="zh-TW" altLang="en-US" sz="2400" b="1" dirty="0"/>
          </a:p>
        </p:txBody>
      </p:sp>
      <p:sp>
        <p:nvSpPr>
          <p:cNvPr id="6" name="投影片編號版面配置區 5"/>
          <p:cNvSpPr>
            <a:spLocks noGrp="1"/>
          </p:cNvSpPr>
          <p:nvPr>
            <p:ph type="sldNum" sz="quarter" idx="12"/>
          </p:nvPr>
        </p:nvSpPr>
        <p:spPr/>
        <p:txBody>
          <a:bodyPr/>
          <a:lstStyle/>
          <a:p>
            <a:fld id="{824A3B25-DF59-4A78-B1DF-3F0BAF45D2CA}" type="slidenum">
              <a:rPr lang="en-US" altLang="zh-TW">
                <a:solidFill>
                  <a:prstClr val="black">
                    <a:tint val="75000"/>
                  </a:prstClr>
                </a:solidFill>
              </a:rPr>
              <a:pPr/>
              <a:t>61</a:t>
            </a:fld>
            <a:endParaRPr lang="en-US" altLang="zh-TW" dirty="0">
              <a:solidFill>
                <a:prstClr val="black">
                  <a:tint val="75000"/>
                </a:prstClr>
              </a:solidFill>
            </a:endParaRPr>
          </a:p>
        </p:txBody>
      </p:sp>
      <p:pic>
        <p:nvPicPr>
          <p:cNvPr id="7" name="Picture 2" descr="C:\Users\tamjoannekl\AppData\Local\Microsoft\Windows\Temporary Internet Files\Content.IE5\2JLY386F\icon-4[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2646" y="85466"/>
            <a:ext cx="1251865" cy="1251865"/>
          </a:xfrm>
          <a:prstGeom prst="rect">
            <a:avLst/>
          </a:prstGeom>
          <a:noFill/>
          <a:extLst>
            <a:ext uri="{909E8E84-426E-40DD-AFC4-6F175D3DCCD1}">
              <a14:hiddenFill xmlns:a14="http://schemas.microsoft.com/office/drawing/2010/main">
                <a:solidFill>
                  <a:srgbClr val="FFFFFF"/>
                </a:solidFill>
              </a14:hiddenFill>
            </a:ext>
          </a:extLst>
        </p:spPr>
      </p:pic>
      <p:sp>
        <p:nvSpPr>
          <p:cNvPr id="2" name="頁尾版面配置區 1"/>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367751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97538" y="75369"/>
            <a:ext cx="2841950" cy="979869"/>
          </a:xfrm>
        </p:spPr>
        <p:txBody>
          <a:bodyPr>
            <a:normAutofit/>
          </a:bodyPr>
          <a:lstStyle/>
          <a:p>
            <a:r>
              <a:rPr lang="zh-HK" altLang="en-US" sz="4000" b="1" dirty="0">
                <a:solidFill>
                  <a:srgbClr val="7030A0"/>
                </a:solidFill>
              </a:rPr>
              <a:t>評估結果</a:t>
            </a:r>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62</a:t>
            </a:fld>
            <a:endParaRPr lang="en-US" altLang="zh-HK">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2041516209"/>
              </p:ext>
            </p:extLst>
          </p:nvPr>
        </p:nvGraphicFramePr>
        <p:xfrm>
          <a:off x="2441275" y="1055238"/>
          <a:ext cx="7378287" cy="86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p:cNvGraphicFramePr/>
          <p:nvPr>
            <p:extLst>
              <p:ext uri="{D42A27DB-BD31-4B8C-83A1-F6EECF244321}">
                <p14:modId xmlns:p14="http://schemas.microsoft.com/office/powerpoint/2010/main" val="1487490510"/>
              </p:ext>
            </p:extLst>
          </p:nvPr>
        </p:nvGraphicFramePr>
        <p:xfrm>
          <a:off x="2462743" y="3412045"/>
          <a:ext cx="7335349" cy="877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資料庫圖表 10"/>
          <p:cNvGraphicFramePr/>
          <p:nvPr>
            <p:extLst>
              <p:ext uri="{D42A27DB-BD31-4B8C-83A1-F6EECF244321}">
                <p14:modId xmlns:p14="http://schemas.microsoft.com/office/powerpoint/2010/main" val="2707552165"/>
              </p:ext>
            </p:extLst>
          </p:nvPr>
        </p:nvGraphicFramePr>
        <p:xfrm>
          <a:off x="2515359" y="4576587"/>
          <a:ext cx="7356238" cy="826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資料庫圖表 14"/>
          <p:cNvGraphicFramePr/>
          <p:nvPr>
            <p:extLst>
              <p:ext uri="{D42A27DB-BD31-4B8C-83A1-F6EECF244321}">
                <p14:modId xmlns:p14="http://schemas.microsoft.com/office/powerpoint/2010/main" val="3736884699"/>
              </p:ext>
            </p:extLst>
          </p:nvPr>
        </p:nvGraphicFramePr>
        <p:xfrm>
          <a:off x="2546887" y="5660295"/>
          <a:ext cx="7356238" cy="8612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資料庫圖表 15"/>
          <p:cNvGraphicFramePr/>
          <p:nvPr>
            <p:extLst>
              <p:ext uri="{D42A27DB-BD31-4B8C-83A1-F6EECF244321}">
                <p14:modId xmlns:p14="http://schemas.microsoft.com/office/powerpoint/2010/main" val="1510177260"/>
              </p:ext>
            </p:extLst>
          </p:nvPr>
        </p:nvGraphicFramePr>
        <p:xfrm>
          <a:off x="2467549" y="2227357"/>
          <a:ext cx="7378287" cy="8612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 name="頁尾版面配置區 1"/>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153789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1272606"/>
          </a:xfrm>
        </p:spPr>
        <p:txBody>
          <a:bodyPr>
            <a:normAutofit/>
          </a:bodyPr>
          <a:lstStyle/>
          <a:p>
            <a:r>
              <a:rPr lang="zh-TW" altLang="en-US" dirty="0" smtClean="0">
                <a:solidFill>
                  <a:srgbClr val="0000FF"/>
                </a:solidFill>
              </a:rPr>
              <a:t>   </a:t>
            </a:r>
            <a:r>
              <a:rPr lang="zh-TW" altLang="en-US" b="1" dirty="0" smtClean="0"/>
              <a:t>需要即時</a:t>
            </a:r>
            <a:r>
              <a:rPr lang="zh-TW" altLang="en-US" b="1" dirty="0"/>
              <a:t>採取</a:t>
            </a:r>
            <a:r>
              <a:rPr lang="zh-TW" altLang="en-US" b="1" dirty="0" smtClean="0"/>
              <a:t>保護兒童行動的</a:t>
            </a:r>
            <a:r>
              <a:rPr lang="zh-TW" altLang="en-US" b="1" dirty="0"/>
              <a:t>安全的</a:t>
            </a:r>
            <a:r>
              <a:rPr lang="zh-TW" altLang="en-US" b="1" dirty="0" smtClean="0"/>
              <a:t>例子</a:t>
            </a:r>
            <a:endParaRPr lang="zh-HK" altLang="en-US" b="1" dirty="0"/>
          </a:p>
        </p:txBody>
      </p:sp>
      <p:sp>
        <p:nvSpPr>
          <p:cNvPr id="3" name="內容版面配置區 2"/>
          <p:cNvSpPr>
            <a:spLocks noGrp="1"/>
          </p:cNvSpPr>
          <p:nvPr>
            <p:ph idx="1"/>
          </p:nvPr>
        </p:nvSpPr>
        <p:spPr>
          <a:xfrm>
            <a:off x="1288576" y="1416191"/>
            <a:ext cx="10625920" cy="4807187"/>
          </a:xfrm>
        </p:spPr>
        <p:txBody>
          <a:bodyPr>
            <a:normAutofit fontScale="85000" lnSpcReduction="20000"/>
          </a:bodyPr>
          <a:lstStyle/>
          <a:p>
            <a:r>
              <a:rPr lang="zh-TW" altLang="en-US" sz="2900" dirty="0" smtClean="0"/>
              <a:t>兒童</a:t>
            </a:r>
            <a:r>
              <a:rPr lang="zh-TW" altLang="en-US" sz="2900" dirty="0"/>
              <a:t>身體嚴重受傷、明顯地瘦弱或出現異常狀態</a:t>
            </a:r>
          </a:p>
          <a:p>
            <a:r>
              <a:rPr lang="zh-TW" altLang="en-US" sz="2900" dirty="0" smtClean="0">
                <a:solidFill>
                  <a:srgbClr val="0000FF"/>
                </a:solidFill>
              </a:rPr>
              <a:t>照顧</a:t>
            </a:r>
            <a:r>
              <a:rPr lang="zh-TW" altLang="en-US" sz="2900" dirty="0">
                <a:solidFill>
                  <a:srgbClr val="0000FF"/>
                </a:solidFill>
              </a:rPr>
              <a:t>者／家人明確表示會傷害兒童或擔心自己會傷害兒童</a:t>
            </a:r>
          </a:p>
          <a:p>
            <a:r>
              <a:rPr lang="zh-TW" altLang="en-US" sz="2900" dirty="0"/>
              <a:t>兒童身體明顯受傷或健康欠佳，但兒童或家人的解釋與兒童受傷的情況或健康狀況並不吻合或不合理，亦拒絕工作人員協助</a:t>
            </a:r>
          </a:p>
          <a:p>
            <a:r>
              <a:rPr lang="zh-TW" altLang="en-US" sz="2900" dirty="0" smtClean="0">
                <a:solidFill>
                  <a:srgbClr val="0000FF"/>
                </a:solidFill>
              </a:rPr>
              <a:t>家居</a:t>
            </a:r>
            <a:r>
              <a:rPr lang="zh-TW" altLang="en-US" sz="2900" dirty="0">
                <a:solidFill>
                  <a:srgbClr val="0000FF"/>
                </a:solidFill>
              </a:rPr>
              <a:t>情況異常惡劣</a:t>
            </a:r>
          </a:p>
          <a:p>
            <a:r>
              <a:rPr lang="zh-TW" altLang="en-US" sz="2900" dirty="0" smtClean="0"/>
              <a:t>嬰幼兒</a:t>
            </a:r>
            <a:r>
              <a:rPr lang="zh-TW" altLang="en-US" sz="2900" dirty="0"/>
              <a:t>被獨留不顧</a:t>
            </a:r>
          </a:p>
          <a:p>
            <a:r>
              <a:rPr lang="zh-TW" altLang="en-US" sz="2900" dirty="0" smtClean="0">
                <a:solidFill>
                  <a:srgbClr val="0000FF"/>
                </a:solidFill>
              </a:rPr>
              <a:t>嬰兒</a:t>
            </a:r>
            <a:r>
              <a:rPr lang="zh-TW" altLang="en-US" sz="2900" dirty="0">
                <a:solidFill>
                  <a:srgbClr val="0000FF"/>
                </a:solidFill>
              </a:rPr>
              <a:t>／兒童身處有懷疑危險藥物或吸食工具的地方而很有可能吸入／接觸到該懷疑危險藥物、照顧者／其他人懷疑吸食危險</a:t>
            </a:r>
            <a:r>
              <a:rPr lang="zh-TW" altLang="en-US" sz="2900" dirty="0" smtClean="0">
                <a:solidFill>
                  <a:srgbClr val="0000FF"/>
                </a:solidFill>
              </a:rPr>
              <a:t>藥物時</a:t>
            </a:r>
            <a:r>
              <a:rPr lang="zh-TW" altLang="en-US" sz="2900" dirty="0">
                <a:solidFill>
                  <a:srgbClr val="0000FF"/>
                </a:solidFill>
              </a:rPr>
              <a:t>兒童在場以致兒童很可能吸入該懷疑危險藥物</a:t>
            </a:r>
          </a:p>
          <a:p>
            <a:r>
              <a:rPr lang="zh-TW" altLang="en-US" sz="2900" dirty="0" smtClean="0"/>
              <a:t>性</a:t>
            </a:r>
            <a:r>
              <a:rPr lang="zh-TW" altLang="en-US" sz="2900" dirty="0"/>
              <a:t>侵犯事件於近期／持續發生，而兒童經常或短期內會接觸到侵犯者</a:t>
            </a:r>
          </a:p>
          <a:p>
            <a:endParaRPr lang="zh-HK" altLang="en-US"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63</a:t>
            </a:fld>
            <a:endParaRPr lang="zh-HK" altLang="en-US"/>
          </a:p>
        </p:txBody>
      </p:sp>
    </p:spTree>
    <p:extLst>
      <p:ext uri="{BB962C8B-B14F-4D97-AF65-F5344CB8AC3E}">
        <p14:creationId xmlns:p14="http://schemas.microsoft.com/office/powerpoint/2010/main" val="42361703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19536" y="1371525"/>
            <a:ext cx="8424936" cy="5015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HK" altLang="en-US">
              <a:solidFill>
                <a:prstClr val="white"/>
              </a:solidFill>
            </a:endParaRPr>
          </a:p>
        </p:txBody>
      </p:sp>
      <p:sp>
        <p:nvSpPr>
          <p:cNvPr id="840706" name="Rectangle 2"/>
          <p:cNvSpPr>
            <a:spLocks noGrp="1" noChangeArrowheads="1"/>
          </p:cNvSpPr>
          <p:nvPr>
            <p:ph type="title"/>
          </p:nvPr>
        </p:nvSpPr>
        <p:spPr>
          <a:xfrm>
            <a:off x="1203158" y="323460"/>
            <a:ext cx="8978072" cy="936104"/>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r>
              <a:rPr lang="zh-TW" altLang="en-US" b="1" dirty="0">
                <a:solidFill>
                  <a:schemeClr val="tx1"/>
                </a:solidFill>
              </a:rPr>
              <a:t>即時保護兒童</a:t>
            </a:r>
            <a:r>
              <a:rPr lang="zh-TW" altLang="en-US" b="1" dirty="0" smtClean="0">
                <a:solidFill>
                  <a:schemeClr val="tx1"/>
                </a:solidFill>
              </a:rPr>
              <a:t>行動</a:t>
            </a:r>
            <a:r>
              <a:rPr lang="zh-TW" altLang="en-US" sz="3600" b="1" dirty="0" smtClean="0">
                <a:solidFill>
                  <a:schemeClr val="tx1"/>
                </a:solidFill>
              </a:rPr>
              <a:t>（第三章流程圖三）</a:t>
            </a:r>
            <a:endParaRPr lang="zh-TW" altLang="en-US" sz="3600" b="1" dirty="0">
              <a:solidFill>
                <a:schemeClr val="tx1"/>
              </a:solidFill>
              <a:latin typeface="Calibri" panose="020F0502020204030204" pitchFamily="34" charset="0"/>
            </a:endParaRPr>
          </a:p>
        </p:txBody>
      </p:sp>
      <p:sp>
        <p:nvSpPr>
          <p:cNvPr id="840707" name="Rectangle 3"/>
          <p:cNvSpPr>
            <a:spLocks noGrp="1" noChangeArrowheads="1"/>
          </p:cNvSpPr>
          <p:nvPr>
            <p:ph idx="1"/>
          </p:nvPr>
        </p:nvSpPr>
        <p:spPr>
          <a:xfrm>
            <a:off x="1310186" y="1473958"/>
            <a:ext cx="10208524" cy="4770431"/>
          </a:xfrm>
        </p:spPr>
        <p:txBody>
          <a:bodyPr>
            <a:normAutofit fontScale="32500" lnSpcReduction="20000"/>
          </a:bodyPr>
          <a:lstStyle/>
          <a:p>
            <a:pPr algn="just"/>
            <a:r>
              <a:rPr lang="zh-TW" altLang="en-US" sz="8300" dirty="0">
                <a:latin typeface="+mn-ea"/>
              </a:rPr>
              <a:t>兒童是否需要接受</a:t>
            </a:r>
            <a:r>
              <a:rPr lang="zh-TW" altLang="en-US" sz="8300" dirty="0" smtClean="0">
                <a:solidFill>
                  <a:srgbClr val="0000FF"/>
                </a:solidFill>
                <a:latin typeface="+mn-ea"/>
              </a:rPr>
              <a:t>緊急</a:t>
            </a:r>
            <a:r>
              <a:rPr lang="zh-TW" altLang="en-US" sz="8300" dirty="0" smtClean="0">
                <a:latin typeface="+mn-ea"/>
              </a:rPr>
              <a:t>醫療</a:t>
            </a:r>
            <a:r>
              <a:rPr lang="zh-TW" altLang="en-US" sz="8300" dirty="0">
                <a:latin typeface="+mn-ea"/>
              </a:rPr>
              <a:t>檢驗／</a:t>
            </a:r>
            <a:r>
              <a:rPr lang="zh-TW" altLang="en-US" sz="8300" dirty="0" smtClean="0">
                <a:latin typeface="+mn-ea"/>
              </a:rPr>
              <a:t>治療</a:t>
            </a:r>
            <a:endParaRPr lang="zh-TW" altLang="en-US" sz="8300" dirty="0">
              <a:latin typeface="+mn-ea"/>
            </a:endParaRPr>
          </a:p>
          <a:p>
            <a:pPr algn="just"/>
            <a:r>
              <a:rPr lang="zh-TW" altLang="en-US" sz="8300" dirty="0">
                <a:solidFill>
                  <a:srgbClr val="0000FF"/>
                </a:solidFill>
                <a:latin typeface="+mn-ea"/>
              </a:rPr>
              <a:t>兒童是否需要離開受傷害的環境／需要其他住宿照顧安排</a:t>
            </a:r>
          </a:p>
          <a:p>
            <a:pPr algn="just"/>
            <a:r>
              <a:rPr lang="zh-TW" altLang="en-US" sz="8300" dirty="0">
                <a:latin typeface="+mn-ea"/>
              </a:rPr>
              <a:t>事件是否涉及刑事罪行，是否需要向警方舉報以進行刑事</a:t>
            </a:r>
            <a:r>
              <a:rPr lang="zh-TW" altLang="en-US" sz="8300" dirty="0" smtClean="0">
                <a:latin typeface="+mn-ea"/>
              </a:rPr>
              <a:t>調查，</a:t>
            </a:r>
            <a:r>
              <a:rPr lang="zh-TW" altLang="en-US" sz="8300" dirty="0">
                <a:latin typeface="+mn-ea"/>
              </a:rPr>
              <a:t>或由社署與警方一起進行聯合</a:t>
            </a:r>
            <a:r>
              <a:rPr lang="zh-TW" altLang="en-US" sz="8300" dirty="0" smtClean="0">
                <a:latin typeface="+mn-ea"/>
              </a:rPr>
              <a:t>調查 </a:t>
            </a:r>
            <a:r>
              <a:rPr lang="zh-TW" altLang="en-US" sz="8300" dirty="0">
                <a:latin typeface="+mn-ea"/>
              </a:rPr>
              <a:t>（</a:t>
            </a:r>
            <a:r>
              <a:rPr lang="zh-TW" altLang="en-US" sz="8300" dirty="0" smtClean="0">
                <a:latin typeface="+mn-ea"/>
              </a:rPr>
              <a:t>參閱第十</a:t>
            </a:r>
            <a:r>
              <a:rPr lang="zh-TW" altLang="en-US" sz="8300" dirty="0">
                <a:latin typeface="+mn-ea"/>
              </a:rPr>
              <a:t>章「刑事調查」及附件十三「通報懷疑性侵犯事件須知」）</a:t>
            </a:r>
          </a:p>
          <a:p>
            <a:pPr algn="just"/>
            <a:r>
              <a:rPr lang="zh-TW" altLang="en-US" sz="8300" dirty="0">
                <a:solidFill>
                  <a:srgbClr val="0000FF"/>
                </a:solidFill>
                <a:latin typeface="+mn-ea"/>
              </a:rPr>
              <a:t>如家長不同意上述</a:t>
            </a:r>
            <a:r>
              <a:rPr lang="zh-TW" altLang="en-US" sz="8300" dirty="0" smtClean="0">
                <a:solidFill>
                  <a:srgbClr val="0000FF"/>
                </a:solidFill>
                <a:latin typeface="+mn-ea"/>
              </a:rPr>
              <a:t>安排</a:t>
            </a:r>
          </a:p>
          <a:p>
            <a:pPr lvl="1">
              <a:buFont typeface="Wingdings" panose="05000000000000000000" pitchFamily="2" charset="2"/>
              <a:buChar char="p"/>
            </a:pPr>
            <a:r>
              <a:rPr lang="zh-TW" altLang="en-US" sz="8300" dirty="0" smtClean="0">
                <a:latin typeface="+mn-ea"/>
              </a:rPr>
              <a:t>可考慮援引</a:t>
            </a:r>
            <a:r>
              <a:rPr lang="zh-TW" altLang="en-US" sz="8300" dirty="0" smtClean="0">
                <a:solidFill>
                  <a:srgbClr val="FF0000"/>
                </a:solidFill>
                <a:latin typeface="+mn-ea"/>
              </a:rPr>
              <a:t>保護兒童及少年條例（附件十五）</a:t>
            </a:r>
            <a:endParaRPr lang="en-US" altLang="zh-TW" sz="8300" dirty="0" smtClean="0">
              <a:solidFill>
                <a:srgbClr val="FF0000"/>
              </a:solidFill>
              <a:latin typeface="+mn-ea"/>
            </a:endParaRPr>
          </a:p>
          <a:p>
            <a:pPr lvl="1">
              <a:buFont typeface="Wingdings" panose="05000000000000000000" pitchFamily="2" charset="2"/>
              <a:buChar char="p"/>
            </a:pPr>
            <a:r>
              <a:rPr lang="zh-TW" altLang="en-US" sz="8300" dirty="0" smtClean="0">
                <a:latin typeface="+mn-ea"/>
              </a:rPr>
              <a:t>非</a:t>
            </a:r>
            <a:r>
              <a:rPr lang="zh-TW" altLang="en-US" sz="8300" dirty="0">
                <a:latin typeface="+mn-ea"/>
              </a:rPr>
              <a:t>政府機構</a:t>
            </a:r>
            <a:r>
              <a:rPr lang="zh-TW" altLang="en-US" sz="8300" dirty="0" smtClean="0">
                <a:latin typeface="+mn-ea"/>
              </a:rPr>
              <a:t>個案由 </a:t>
            </a:r>
            <a:r>
              <a:rPr lang="en-US" altLang="zh-TW" sz="8600" dirty="0" smtClean="0"/>
              <a:t>FCPSU</a:t>
            </a:r>
            <a:r>
              <a:rPr lang="zh-TW" altLang="en-US" sz="8600" dirty="0" smtClean="0"/>
              <a:t>評估及</a:t>
            </a:r>
            <a:r>
              <a:rPr lang="zh-TW" altLang="en-US" sz="8300" dirty="0" smtClean="0">
                <a:latin typeface="+mn-ea"/>
              </a:rPr>
              <a:t>進行 </a:t>
            </a:r>
            <a:r>
              <a:rPr lang="zh-TW" altLang="en-US" sz="8300" dirty="0" smtClean="0"/>
              <a:t>（</a:t>
            </a:r>
            <a:r>
              <a:rPr lang="en-US" altLang="zh-TW" sz="8300" dirty="0" smtClean="0"/>
              <a:t>2019</a:t>
            </a:r>
            <a:r>
              <a:rPr lang="zh-TW" altLang="en-US" sz="8300" dirty="0" smtClean="0"/>
              <a:t>年</a:t>
            </a:r>
            <a:r>
              <a:rPr lang="en-US" altLang="zh-TW" sz="8300" dirty="0" smtClean="0"/>
              <a:t>4</a:t>
            </a:r>
            <a:r>
              <a:rPr lang="zh-TW" altLang="en-US" sz="8300" dirty="0" smtClean="0"/>
              <a:t>月已實施</a:t>
            </a:r>
            <a:r>
              <a:rPr lang="zh-TW" altLang="en-US" sz="8300" dirty="0"/>
              <a:t>）</a:t>
            </a:r>
            <a:endParaRPr lang="en-US" altLang="zh-TW" sz="8300" dirty="0"/>
          </a:p>
          <a:p>
            <a:pPr marL="0" indent="0">
              <a:buNone/>
            </a:pPr>
            <a:endParaRPr lang="en-US" altLang="zh-TW" sz="8000" dirty="0" smtClean="0">
              <a:latin typeface="+mn-ea"/>
            </a:endParaRPr>
          </a:p>
          <a:p>
            <a:pPr marL="0" indent="0"/>
            <a:endParaRPr lang="zh-TW" altLang="en-US" sz="8000" dirty="0">
              <a:latin typeface="Calibri" panose="020F0502020204030204" pitchFamily="34" charset="0"/>
              <a:ea typeface="標楷體" panose="03000509000000000000" pitchFamily="65" charset="-120"/>
            </a:endParaRPr>
          </a:p>
          <a:p>
            <a:pPr marL="0" indent="0" algn="ctr">
              <a:buNone/>
            </a:pPr>
            <a:endParaRPr lang="en-US" altLang="zh-TW" sz="2400" b="1" dirty="0">
              <a:solidFill>
                <a:srgbClr val="FF0000"/>
              </a:solidFill>
              <a:latin typeface="Calibri" panose="020F0502020204030204" pitchFamily="34" charset="0"/>
              <a:ea typeface="標楷體" panose="03000509000000000000" pitchFamily="65" charset="-120"/>
            </a:endParaRPr>
          </a:p>
          <a:p>
            <a:pPr lvl="1">
              <a:buNone/>
            </a:pPr>
            <a:endParaRPr lang="en-US" altLang="zh-TW" sz="2400" b="1" dirty="0">
              <a:latin typeface="標楷體" panose="03000509000000000000" pitchFamily="65" charset="-120"/>
              <a:ea typeface="標楷體" panose="03000509000000000000" pitchFamily="65" charset="-120"/>
            </a:endParaRPr>
          </a:p>
          <a:p>
            <a:pPr lvl="1"/>
            <a:endParaRPr lang="zh-TW" altLang="en-US" sz="2400" b="1" dirty="0"/>
          </a:p>
        </p:txBody>
      </p:sp>
      <p:sp>
        <p:nvSpPr>
          <p:cNvPr id="6" name="投影片編號版面配置區 5"/>
          <p:cNvSpPr>
            <a:spLocks noGrp="1"/>
          </p:cNvSpPr>
          <p:nvPr>
            <p:ph type="sldNum" sz="quarter" idx="12"/>
          </p:nvPr>
        </p:nvSpPr>
        <p:spPr/>
        <p:txBody>
          <a:bodyPr/>
          <a:lstStyle/>
          <a:p>
            <a:fld id="{824A3B25-DF59-4A78-B1DF-3F0BAF45D2CA}" type="slidenum">
              <a:rPr lang="en-US" altLang="zh-TW">
                <a:solidFill>
                  <a:prstClr val="black">
                    <a:tint val="75000"/>
                  </a:prstClr>
                </a:solidFill>
              </a:rPr>
              <a:pPr/>
              <a:t>64</a:t>
            </a:fld>
            <a:endParaRPr lang="en-US" altLang="zh-TW" dirty="0">
              <a:solidFill>
                <a:prstClr val="black">
                  <a:tint val="75000"/>
                </a:prstClr>
              </a:solidFill>
            </a:endParaRPr>
          </a:p>
        </p:txBody>
      </p:sp>
      <p:sp>
        <p:nvSpPr>
          <p:cNvPr id="2" name="頁尾版面配置區 1"/>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67408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zh-HK" sz="4400" b="1" dirty="0">
                <a:solidFill>
                  <a:srgbClr val="0000FF"/>
                </a:solidFill>
              </a:rPr>
              <a:t>保護兒童安全的危機評估及</a:t>
            </a:r>
            <a:r>
              <a:rPr lang="zh-TW" altLang="zh-HK" sz="4400" b="1" dirty="0" smtClean="0">
                <a:solidFill>
                  <a:srgbClr val="0000FF"/>
                </a:solidFill>
              </a:rPr>
              <a:t>決策</a:t>
            </a:r>
            <a:r>
              <a:rPr lang="zh-TW" altLang="en-US" sz="4400" b="1" dirty="0" smtClean="0">
                <a:solidFill>
                  <a:srgbClr val="0000FF"/>
                </a:solidFill>
              </a:rPr>
              <a:t>（第七章）</a:t>
            </a:r>
            <a:endParaRPr lang="zh-HK" altLang="en-US" sz="4400" dirty="0">
              <a:solidFill>
                <a:srgbClr val="0000FF"/>
              </a:solidFill>
            </a:endParaRPr>
          </a:p>
        </p:txBody>
      </p:sp>
      <p:sp>
        <p:nvSpPr>
          <p:cNvPr id="5" name="文字版面配置區 4"/>
          <p:cNvSpPr>
            <a:spLocks noGrp="1"/>
          </p:cNvSpPr>
          <p:nvPr>
            <p:ph type="body" idx="1"/>
          </p:nvPr>
        </p:nvSpPr>
        <p:spPr/>
        <p:txBody>
          <a:bodyPr/>
          <a:lstStyle/>
          <a:p>
            <a:endParaRPr lang="zh-HK" altLang="en-US" dirty="0"/>
          </a:p>
        </p:txBody>
      </p:sp>
      <p:sp>
        <p:nvSpPr>
          <p:cNvPr id="2" name="頁尾版面配置區 1"/>
          <p:cNvSpPr>
            <a:spLocks noGrp="1"/>
          </p:cNvSpPr>
          <p:nvPr>
            <p:ph type="ftr" sz="quarter" idx="11"/>
          </p:nvPr>
        </p:nvSpPr>
        <p:spPr/>
        <p:txBody>
          <a:bodyPr/>
          <a:lstStyle/>
          <a:p>
            <a:endParaRPr lang="zh-HK" altLang="en-US"/>
          </a:p>
        </p:txBody>
      </p:sp>
      <p:sp>
        <p:nvSpPr>
          <p:cNvPr id="3" name="投影片編號版面配置區 2"/>
          <p:cNvSpPr>
            <a:spLocks noGrp="1"/>
          </p:cNvSpPr>
          <p:nvPr>
            <p:ph type="sldNum" sz="quarter" idx="12"/>
          </p:nvPr>
        </p:nvSpPr>
        <p:spPr/>
        <p:txBody>
          <a:bodyPr/>
          <a:lstStyle/>
          <a:p>
            <a:fld id="{5CF1D34D-2F1D-456C-B736-75423CB58311}" type="slidenum">
              <a:rPr lang="zh-HK" altLang="en-US" smtClean="0"/>
              <a:t>65</a:t>
            </a:fld>
            <a:endParaRPr lang="zh-HK" altLang="en-US"/>
          </a:p>
        </p:txBody>
      </p:sp>
    </p:spTree>
    <p:extLst>
      <p:ext uri="{BB962C8B-B14F-4D97-AF65-F5344CB8AC3E}">
        <p14:creationId xmlns:p14="http://schemas.microsoft.com/office/powerpoint/2010/main" val="369420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2"/>
          <p:cNvSpPr>
            <a:spLocks noGrp="1" noChangeArrowheads="1"/>
          </p:cNvSpPr>
          <p:nvPr>
            <p:ph type="title"/>
          </p:nvPr>
        </p:nvSpPr>
        <p:spPr>
          <a:xfrm>
            <a:off x="1310185" y="347664"/>
            <a:ext cx="10043615" cy="993775"/>
          </a:xfrm>
        </p:spPr>
        <p:txBody>
          <a:bodyPr rtlCol="0">
            <a:normAutofit/>
          </a:bodyPr>
          <a:lstStyle/>
          <a:p>
            <a:pPr>
              <a:defRPr/>
            </a:pPr>
            <a:r>
              <a:rPr lang="zh-TW" altLang="en-US" b="1" dirty="0">
                <a:latin typeface="+mn-lt"/>
                <a:ea typeface="+mn-ea"/>
                <a:cs typeface="+mn-cs"/>
              </a:rPr>
              <a:t>危機評估</a:t>
            </a:r>
          </a:p>
        </p:txBody>
      </p:sp>
      <p:sp>
        <p:nvSpPr>
          <p:cNvPr id="49158" name="Rectangle 3"/>
          <p:cNvSpPr>
            <a:spLocks noGrp="1" noChangeArrowheads="1"/>
          </p:cNvSpPr>
          <p:nvPr>
            <p:ph idx="1"/>
          </p:nvPr>
        </p:nvSpPr>
        <p:spPr>
          <a:xfrm>
            <a:off x="1419367" y="1596788"/>
            <a:ext cx="10345003" cy="4376480"/>
          </a:xfrm>
        </p:spPr>
        <p:txBody>
          <a:bodyPr rtlCol="0">
            <a:normAutofit/>
          </a:bodyPr>
          <a:lstStyle/>
          <a:p>
            <a:pPr>
              <a:lnSpc>
                <a:spcPct val="100000"/>
              </a:lnSpc>
              <a:defRPr/>
            </a:pPr>
            <a:r>
              <a:rPr lang="zh-TW" altLang="zh-HK" dirty="0" smtClean="0"/>
              <a:t>評估</a:t>
            </a:r>
            <a:r>
              <a:rPr lang="zh-TW" altLang="zh-HK" dirty="0"/>
              <a:t>兒童</a:t>
            </a:r>
            <a:r>
              <a:rPr lang="zh-TW" altLang="zh-HK" b="1" dirty="0">
                <a:solidFill>
                  <a:srgbClr val="0000FF"/>
                </a:solidFill>
              </a:rPr>
              <a:t>當前／日後</a:t>
            </a:r>
            <a:r>
              <a:rPr lang="zh-TW" altLang="zh-HK" dirty="0"/>
              <a:t>受傷害／虐待的</a:t>
            </a:r>
            <a:r>
              <a:rPr lang="zh-TW" altLang="zh-HK" b="1" dirty="0">
                <a:solidFill>
                  <a:srgbClr val="0000FF"/>
                </a:solidFill>
              </a:rPr>
              <a:t>可能性及嚴重</a:t>
            </a:r>
            <a:r>
              <a:rPr lang="zh-TW" altLang="zh-HK" b="1" dirty="0" smtClean="0">
                <a:solidFill>
                  <a:srgbClr val="0000FF"/>
                </a:solidFill>
              </a:rPr>
              <a:t>程度</a:t>
            </a:r>
            <a:endParaRPr lang="en-US" altLang="zh-TW" b="1" dirty="0" smtClean="0">
              <a:solidFill>
                <a:srgbClr val="0000FF"/>
              </a:solidFill>
            </a:endParaRPr>
          </a:p>
          <a:p>
            <a:pPr>
              <a:lnSpc>
                <a:spcPct val="100000"/>
              </a:lnSpc>
              <a:defRPr/>
            </a:pPr>
            <a:r>
              <a:rPr lang="zh-TW" altLang="en-US" dirty="0" smtClean="0">
                <a:latin typeface="+mn-ea"/>
              </a:rPr>
              <a:t>應</a:t>
            </a:r>
            <a:r>
              <a:rPr lang="zh-TW" altLang="en-US" dirty="0">
                <a:latin typeface="+mn-ea"/>
              </a:rPr>
              <a:t>在接理個案時開始，並</a:t>
            </a:r>
            <a:r>
              <a:rPr lang="zh-TW" altLang="en-US" dirty="0" smtClean="0">
                <a:latin typeface="+mn-ea"/>
              </a:rPr>
              <a:t>在初步評估、調查、跟進及</a:t>
            </a:r>
            <a:r>
              <a:rPr lang="zh-TW" altLang="en-US" dirty="0">
                <a:latin typeface="+mn-ea"/>
              </a:rPr>
              <a:t>個案結束的過程中</a:t>
            </a:r>
            <a:r>
              <a:rPr lang="zh-TW" altLang="en-US" u="sng" dirty="0">
                <a:solidFill>
                  <a:srgbClr val="0000FF"/>
                </a:solidFill>
                <a:latin typeface="+mn-ea"/>
              </a:rPr>
              <a:t>持續進行</a:t>
            </a:r>
            <a:endParaRPr lang="zh-TW" altLang="en-US" dirty="0">
              <a:solidFill>
                <a:srgbClr val="0000FF"/>
              </a:solidFill>
              <a:latin typeface="+mn-ea"/>
            </a:endParaRPr>
          </a:p>
          <a:p>
            <a:pPr>
              <a:lnSpc>
                <a:spcPct val="100000"/>
              </a:lnSpc>
              <a:defRPr/>
            </a:pPr>
            <a:r>
              <a:rPr lang="zh-TW" altLang="en-US" dirty="0">
                <a:latin typeface="+mn-ea"/>
              </a:rPr>
              <a:t>是一個持續不斷且</a:t>
            </a:r>
            <a:r>
              <a:rPr lang="zh-TW" altLang="en-US" u="sng" dirty="0">
                <a:solidFill>
                  <a:srgbClr val="0000FF"/>
                </a:solidFill>
                <a:latin typeface="+mn-ea"/>
              </a:rPr>
              <a:t>着眼於未來</a:t>
            </a:r>
            <a:r>
              <a:rPr lang="zh-TW" altLang="en-US" dirty="0">
                <a:latin typeface="+mn-ea"/>
              </a:rPr>
              <a:t>的</a:t>
            </a:r>
            <a:r>
              <a:rPr lang="zh-TW" altLang="en-US" dirty="0" smtClean="0">
                <a:latin typeface="+mn-ea"/>
              </a:rPr>
              <a:t>過程</a:t>
            </a:r>
            <a:endParaRPr lang="en-US" altLang="zh-TW" dirty="0" smtClean="0">
              <a:latin typeface="+mn-ea"/>
            </a:endParaRPr>
          </a:p>
          <a:p>
            <a:pPr>
              <a:lnSpc>
                <a:spcPct val="100000"/>
              </a:lnSpc>
              <a:defRPr/>
            </a:pPr>
            <a:r>
              <a:rPr lang="zh-TW" altLang="en-US" dirty="0" smtClean="0"/>
              <a:t>使用</a:t>
            </a:r>
            <a:r>
              <a:rPr lang="zh-TW" altLang="zh-HK" dirty="0" smtClean="0"/>
              <a:t>危機評估工具</a:t>
            </a:r>
            <a:r>
              <a:rPr lang="zh-TW" altLang="zh-HK" dirty="0"/>
              <a:t>／</a:t>
            </a:r>
            <a:r>
              <a:rPr lang="zh-TW" altLang="zh-HK" dirty="0" smtClean="0"/>
              <a:t>模式</a:t>
            </a:r>
            <a:r>
              <a:rPr lang="zh-TW" altLang="en-US" dirty="0" smtClean="0"/>
              <a:t>加上</a:t>
            </a:r>
            <a:r>
              <a:rPr lang="zh-TW" altLang="zh-HK" dirty="0" smtClean="0"/>
              <a:t>專業判斷</a:t>
            </a:r>
            <a:endParaRPr lang="en-US" altLang="zh-TW" dirty="0" smtClean="0"/>
          </a:p>
          <a:p>
            <a:pPr>
              <a:lnSpc>
                <a:spcPct val="100000"/>
              </a:lnSpc>
              <a:defRPr/>
            </a:pPr>
            <a:r>
              <a:rPr lang="zh-TW" altLang="en-US" dirty="0">
                <a:latin typeface="+mn-ea"/>
              </a:rPr>
              <a:t>應以</a:t>
            </a:r>
            <a:r>
              <a:rPr lang="zh-TW" altLang="en-US" b="1" dirty="0">
                <a:solidFill>
                  <a:srgbClr val="0000FF"/>
                </a:solidFill>
                <a:latin typeface="+mn-ea"/>
              </a:rPr>
              <a:t>具體事例／行為</a:t>
            </a:r>
            <a:r>
              <a:rPr lang="zh-TW" altLang="en-US" dirty="0">
                <a:latin typeface="+mn-ea"/>
              </a:rPr>
              <a:t>闡述，而非只是憑印象或使用概括的描述</a:t>
            </a:r>
          </a:p>
        </p:txBody>
      </p:sp>
      <p:sp>
        <p:nvSpPr>
          <p:cNvPr id="49155" name="頁尾版面配置區 4"/>
          <p:cNvSpPr>
            <a:spLocks noGrp="1"/>
          </p:cNvSpPr>
          <p:nvPr>
            <p:ph type="ftr" sz="quarter" idx="11"/>
          </p:nvPr>
        </p:nvSpPr>
        <p:spPr>
          <a:ln>
            <a:miter lim="800000"/>
            <a:headEnd/>
            <a:tailEnd/>
          </a:ln>
        </p:spPr>
        <p:txBody>
          <a:bodyPr/>
          <a:lstStyle/>
          <a:p>
            <a:pPr>
              <a:defRPr/>
            </a:pPr>
            <a:endParaRPr kumimoji="0" lang="en-US" altLang="zh-TW" smtClean="0">
              <a:latin typeface="Garamond" pitchFamily="18" charset="0"/>
            </a:endParaRPr>
          </a:p>
        </p:txBody>
      </p:sp>
      <p:sp>
        <p:nvSpPr>
          <p:cNvPr id="10752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EE000E7-C5EA-4219-9D78-004D8E4E8A11}" type="slidenum">
              <a:rPr lang="en-US" altLang="zh-TW" sz="1200">
                <a:solidFill>
                  <a:srgbClr val="898989"/>
                </a:solidFill>
                <a:latin typeface="Garamond" panose="02020404030301010803" pitchFamily="18" charset="0"/>
              </a:rPr>
              <a:pPr>
                <a:lnSpc>
                  <a:spcPct val="100000"/>
                </a:lnSpc>
                <a:spcBef>
                  <a:spcPct val="0"/>
                </a:spcBef>
                <a:buFontTx/>
                <a:buNone/>
              </a:pPr>
              <a:t>66</a:t>
            </a:fld>
            <a:endParaRPr lang="en-US" altLang="zh-TW" sz="1200">
              <a:solidFill>
                <a:srgbClr val="898989"/>
              </a:solidFill>
              <a:latin typeface="Garamond" panose="02020404030301010803" pitchFamily="18" charset="0"/>
            </a:endParaRPr>
          </a:p>
        </p:txBody>
      </p:sp>
    </p:spTree>
    <p:extLst>
      <p:ext uri="{BB962C8B-B14F-4D97-AF65-F5344CB8AC3E}">
        <p14:creationId xmlns:p14="http://schemas.microsoft.com/office/powerpoint/2010/main" val="155460545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524000" y="333376"/>
            <a:ext cx="7385050" cy="1084263"/>
          </a:xfrm>
        </p:spPr>
        <p:txBody>
          <a:bodyPr rtlCol="0">
            <a:noAutofit/>
          </a:bodyPr>
          <a:lstStyle/>
          <a:p>
            <a:pPr>
              <a:defRPr/>
            </a:pP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r>
              <a:rPr lang="en-US" altLang="zh-TW" b="1" dirty="0" smtClean="0">
                <a:solidFill>
                  <a:schemeClr val="accent6">
                    <a:lumMod val="50000"/>
                  </a:schemeClr>
                </a:solidFill>
              </a:rPr>
              <a:t/>
            </a:r>
            <a:br>
              <a:rPr lang="en-US" altLang="zh-TW" b="1" dirty="0" smtClean="0">
                <a:solidFill>
                  <a:schemeClr val="accent6">
                    <a:lumMod val="50000"/>
                  </a:schemeClr>
                </a:solidFill>
              </a:rPr>
            </a:br>
            <a:endParaRPr lang="zh-TW" altLang="en-US" sz="3600" dirty="0">
              <a:solidFill>
                <a:schemeClr val="accent6">
                  <a:lumMod val="50000"/>
                </a:schemeClr>
              </a:solidFill>
            </a:endParaRPr>
          </a:p>
        </p:txBody>
      </p:sp>
      <p:sp>
        <p:nvSpPr>
          <p:cNvPr id="111619" name="內容版面配置區 2"/>
          <p:cNvSpPr>
            <a:spLocks noGrp="1"/>
          </p:cNvSpPr>
          <p:nvPr>
            <p:ph sz="quarter" idx="4294967295"/>
          </p:nvPr>
        </p:nvSpPr>
        <p:spPr>
          <a:xfrm>
            <a:off x="1201003" y="614149"/>
            <a:ext cx="9853684" cy="5800299"/>
          </a:xfrm>
        </p:spPr>
        <p:txBody>
          <a:bodyPr>
            <a:normAutofit/>
          </a:bodyPr>
          <a:lstStyle/>
          <a:p>
            <a:pPr>
              <a:lnSpc>
                <a:spcPct val="100000"/>
              </a:lnSpc>
              <a:buNone/>
            </a:pPr>
            <a:r>
              <a:rPr lang="zh-HK" altLang="zh-TW" spc="100" dirty="0">
                <a:latin typeface="+mn-ea"/>
              </a:rPr>
              <a:t>在評估時，</a:t>
            </a:r>
            <a:r>
              <a:rPr lang="zh-HK" altLang="en-US" spc="100" dirty="0">
                <a:latin typeface="+mn-ea"/>
              </a:rPr>
              <a:t>須</a:t>
            </a:r>
            <a:r>
              <a:rPr lang="zh-HK" altLang="zh-TW" spc="100" dirty="0" smtClean="0">
                <a:latin typeface="+mn-ea"/>
              </a:rPr>
              <a:t>識別</a:t>
            </a:r>
            <a:r>
              <a:rPr lang="zh-HK" altLang="en-US" spc="100" dirty="0">
                <a:latin typeface="+mn-ea"/>
              </a:rPr>
              <a:t>／</a:t>
            </a:r>
            <a:r>
              <a:rPr lang="zh-HK" altLang="zh-TW" spc="100" dirty="0" smtClean="0">
                <a:latin typeface="+mn-ea"/>
              </a:rPr>
              <a:t>分析</a:t>
            </a:r>
            <a:r>
              <a:rPr lang="zh-HK" altLang="zh-TW" spc="100" dirty="0">
                <a:latin typeface="+mn-ea"/>
              </a:rPr>
              <a:t>以下兩方面</a:t>
            </a:r>
            <a:r>
              <a:rPr lang="zh-TW" altLang="zh-TW" spc="100" dirty="0">
                <a:latin typeface="+mn-ea"/>
              </a:rPr>
              <a:t>：</a:t>
            </a:r>
            <a:r>
              <a:rPr lang="en-US" altLang="zh-TW" spc="100" dirty="0">
                <a:latin typeface="+mn-ea"/>
              </a:rPr>
              <a:t> </a:t>
            </a:r>
          </a:p>
          <a:p>
            <a:pPr eaLnBrk="1" hangingPunct="1">
              <a:lnSpc>
                <a:spcPct val="100000"/>
              </a:lnSpc>
              <a:buFontTx/>
              <a:buNone/>
            </a:pPr>
            <a:endParaRPr lang="zh-TW" altLang="zh-TW" spc="100" dirty="0">
              <a:latin typeface="+mn-ea"/>
            </a:endParaRPr>
          </a:p>
          <a:p>
            <a:pPr algn="just" eaLnBrk="1" hangingPunct="1">
              <a:lnSpc>
                <a:spcPct val="100000"/>
              </a:lnSpc>
              <a:buFont typeface="Wingdings" panose="05000000000000000000" pitchFamily="2" charset="2"/>
              <a:buChar char="Ø"/>
            </a:pPr>
            <a:r>
              <a:rPr lang="zh-HK" altLang="zh-TW" b="1" spc="100" dirty="0">
                <a:solidFill>
                  <a:srgbClr val="FF0000"/>
                </a:solidFill>
                <a:latin typeface="+mn-ea"/>
              </a:rPr>
              <a:t>危機因素</a:t>
            </a:r>
            <a:r>
              <a:rPr lang="en-US" altLang="zh-TW" b="1" spc="100" dirty="0">
                <a:solidFill>
                  <a:srgbClr val="FF0000"/>
                </a:solidFill>
              </a:rPr>
              <a:t>(risk factors)</a:t>
            </a:r>
            <a:r>
              <a:rPr lang="zh-TW" altLang="zh-TW" spc="100" dirty="0"/>
              <a:t>：</a:t>
            </a:r>
            <a:r>
              <a:rPr lang="zh-HK" altLang="zh-TW" spc="100" dirty="0"/>
              <a:t>令兒童受傷害／虐待的危機增加的因素</a:t>
            </a:r>
            <a:r>
              <a:rPr lang="zh-TW" altLang="zh-TW" spc="100" dirty="0"/>
              <a:t>，一般包括有關引發事件、兒童方面、照顧者方面</a:t>
            </a:r>
            <a:r>
              <a:rPr lang="zh-TW" altLang="en-US" spc="100" dirty="0"/>
              <a:t>、</a:t>
            </a:r>
            <a:r>
              <a:rPr lang="zh-TW" altLang="zh-TW" spc="100" dirty="0"/>
              <a:t>家庭方面及家庭與</a:t>
            </a:r>
            <a:r>
              <a:rPr lang="zh-HK" altLang="zh-TW" spc="100" dirty="0"/>
              <a:t>工作</a:t>
            </a:r>
            <a:r>
              <a:rPr lang="zh-TW" altLang="zh-TW" spc="100" dirty="0"/>
              <a:t>人員間的互動</a:t>
            </a:r>
            <a:endParaRPr lang="en-US" altLang="zh-TW" spc="100" dirty="0"/>
          </a:p>
          <a:p>
            <a:pPr algn="just" eaLnBrk="1" hangingPunct="1">
              <a:lnSpc>
                <a:spcPct val="100000"/>
              </a:lnSpc>
              <a:buFontTx/>
              <a:buNone/>
            </a:pPr>
            <a:endParaRPr lang="zh-TW" altLang="zh-TW" spc="100" dirty="0"/>
          </a:p>
          <a:p>
            <a:pPr algn="just" eaLnBrk="1" hangingPunct="1">
              <a:lnSpc>
                <a:spcPct val="100000"/>
              </a:lnSpc>
              <a:buFont typeface="Wingdings" panose="05000000000000000000" pitchFamily="2" charset="2"/>
              <a:buChar char="Ø"/>
            </a:pPr>
            <a:r>
              <a:rPr lang="zh-HK" altLang="zh-TW" b="1" spc="100" dirty="0">
                <a:solidFill>
                  <a:srgbClr val="00B050"/>
                </a:solidFill>
              </a:rPr>
              <a:t>保護因素</a:t>
            </a:r>
            <a:r>
              <a:rPr lang="en-US" altLang="zh-TW" b="1" spc="100" dirty="0">
                <a:solidFill>
                  <a:srgbClr val="00B050"/>
                </a:solidFill>
              </a:rPr>
              <a:t>(protective factors)</a:t>
            </a:r>
            <a:r>
              <a:rPr lang="zh-TW" altLang="zh-TW" spc="100" dirty="0"/>
              <a:t>：</a:t>
            </a:r>
            <a:r>
              <a:rPr lang="zh-HK" altLang="zh-TW" spc="100" dirty="0"/>
              <a:t>可降低兒童受傷害／虐待的</a:t>
            </a:r>
            <a:r>
              <a:rPr lang="zh-TW" altLang="zh-TW" spc="100" dirty="0"/>
              <a:t>危機</a:t>
            </a:r>
            <a:r>
              <a:rPr lang="zh-HK" altLang="zh-TW" spc="100" dirty="0"/>
              <a:t>及提高兒童的安全</a:t>
            </a:r>
            <a:r>
              <a:rPr lang="zh-TW" altLang="zh-TW" spc="100" dirty="0"/>
              <a:t>程度的因素，包括兒童及其家庭的能力、優勢及</a:t>
            </a:r>
            <a:r>
              <a:rPr lang="zh-TW" altLang="zh-TW" spc="100" dirty="0" smtClean="0"/>
              <a:t>資源</a:t>
            </a:r>
            <a:r>
              <a:rPr lang="zh-TW" altLang="en-US" spc="100" dirty="0"/>
              <a:t>（</a:t>
            </a:r>
            <a:r>
              <a:rPr lang="zh-TW" altLang="en-US" spc="100" dirty="0" smtClean="0"/>
              <a:t>任何</a:t>
            </a:r>
            <a:r>
              <a:rPr lang="zh-TW" altLang="en-US" spc="100" dirty="0"/>
              <a:t>因素如能減低已知危</a:t>
            </a:r>
            <a:r>
              <a:rPr lang="zh-TW" altLang="en-US" spc="100" dirty="0">
                <a:latin typeface="+mn-ea"/>
              </a:rPr>
              <a:t>機因素的影響均可視為保護</a:t>
            </a:r>
            <a:r>
              <a:rPr lang="zh-TW" altLang="en-US" spc="100" dirty="0" smtClean="0">
                <a:latin typeface="+mn-ea"/>
              </a:rPr>
              <a:t>因素</a:t>
            </a:r>
            <a:r>
              <a:rPr lang="zh-TW" altLang="en-US" spc="100" dirty="0">
                <a:latin typeface="+mn-ea"/>
              </a:rPr>
              <a:t>）</a:t>
            </a:r>
            <a:endParaRPr lang="zh-TW" altLang="zh-TW" spc="100" dirty="0">
              <a:latin typeface="+mn-ea"/>
            </a:endParaRPr>
          </a:p>
          <a:p>
            <a:pPr eaLnBrk="1" hangingPunct="1">
              <a:lnSpc>
                <a:spcPct val="100000"/>
              </a:lnSpc>
            </a:pPr>
            <a:endParaRPr lang="zh-TW" altLang="en-US" spc="100" dirty="0" smtClean="0">
              <a:latin typeface="+mn-ea"/>
            </a:endParaRPr>
          </a:p>
        </p:txBody>
      </p:sp>
      <p:pic>
        <p:nvPicPr>
          <p:cNvPr id="111620"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5550634"/>
            <a:ext cx="1179512"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5CF1D34D-2F1D-456C-B736-75423CB58311}" type="slidenum">
              <a:rPr lang="zh-HK" altLang="en-US" smtClean="0"/>
              <a:t>67</a:t>
            </a:fld>
            <a:endParaRPr lang="zh-HK" altLang="en-US"/>
          </a:p>
        </p:txBody>
      </p:sp>
    </p:spTree>
    <p:extLst>
      <p:ext uri="{BB962C8B-B14F-4D97-AF65-F5344CB8AC3E}">
        <p14:creationId xmlns:p14="http://schemas.microsoft.com/office/powerpoint/2010/main" val="2978667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2672" y="228109"/>
            <a:ext cx="10242176" cy="1143000"/>
          </a:xfrm>
        </p:spPr>
        <p:txBody>
          <a:bodyPr/>
          <a:lstStyle/>
          <a:p>
            <a:pPr algn="ctr"/>
            <a:r>
              <a:rPr lang="zh-TW" altLang="en-US" b="1" dirty="0">
                <a:solidFill>
                  <a:srgbClr val="FF3300"/>
                </a:solidFill>
              </a:rPr>
              <a:t>保障兒童</a:t>
            </a:r>
            <a:r>
              <a:rPr lang="zh-TW" altLang="en-US" b="1" dirty="0" smtClean="0">
                <a:solidFill>
                  <a:srgbClr val="FF3300"/>
                </a:solidFill>
              </a:rPr>
              <a:t>安全的</a:t>
            </a:r>
            <a:r>
              <a:rPr lang="zh-HK" altLang="en-US" b="1" dirty="0" smtClean="0">
                <a:solidFill>
                  <a:srgbClr val="FF3300"/>
                </a:solidFill>
              </a:rPr>
              <a:t>危機</a:t>
            </a:r>
            <a:r>
              <a:rPr lang="zh-HK" altLang="en-US" b="1" dirty="0">
                <a:solidFill>
                  <a:srgbClr val="FF3300"/>
                </a:solidFill>
              </a:rPr>
              <a:t>評估 </a:t>
            </a:r>
            <a:r>
              <a:rPr lang="zh-TW" altLang="en-US" b="1" dirty="0">
                <a:solidFill>
                  <a:srgbClr val="7030A0"/>
                </a:solidFill>
              </a:rPr>
              <a:t>－</a:t>
            </a:r>
            <a:r>
              <a:rPr lang="zh-HK" altLang="en-US" dirty="0">
                <a:solidFill>
                  <a:schemeClr val="accent4">
                    <a:lumMod val="60000"/>
                    <a:lumOff val="40000"/>
                  </a:schemeClr>
                </a:solidFill>
              </a:rPr>
              <a:t> </a:t>
            </a:r>
            <a:r>
              <a:rPr lang="zh-HK" altLang="en-US" b="1" dirty="0">
                <a:solidFill>
                  <a:srgbClr val="7030A0"/>
                </a:solidFill>
              </a:rPr>
              <a:t>持續及平衡</a:t>
            </a:r>
            <a:endParaRPr lang="en-GB" sz="4000" dirty="0">
              <a:solidFill>
                <a:srgbClr val="0000FF"/>
              </a:solidFill>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801620920"/>
              </p:ext>
            </p:extLst>
          </p:nvPr>
        </p:nvGraphicFramePr>
        <p:xfrm>
          <a:off x="979427" y="1222776"/>
          <a:ext cx="9655968" cy="2736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68</a:t>
            </a:fld>
            <a:endParaRPr lang="en-US" altLang="zh-HK"/>
          </a:p>
        </p:txBody>
      </p:sp>
      <p:sp>
        <p:nvSpPr>
          <p:cNvPr id="9" name="向下箭號 8"/>
          <p:cNvSpPr/>
          <p:nvPr/>
        </p:nvSpPr>
        <p:spPr>
          <a:xfrm>
            <a:off x="5327915" y="3864077"/>
            <a:ext cx="1152128"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矩形 10"/>
          <p:cNvSpPr/>
          <p:nvPr/>
        </p:nvSpPr>
        <p:spPr>
          <a:xfrm>
            <a:off x="7812742" y="3022898"/>
            <a:ext cx="4006220" cy="1200329"/>
          </a:xfrm>
          <a:prstGeom prst="rect">
            <a:avLst/>
          </a:prstGeom>
        </p:spPr>
        <p:txBody>
          <a:bodyPr wrap="square">
            <a:spAutoFit/>
          </a:bodyPr>
          <a:lstStyle/>
          <a:p>
            <a:pPr marL="285750" indent="-285750">
              <a:buFont typeface="Arial" panose="020B0604020202020204" pitchFamily="34" charset="0"/>
              <a:buChar char="•"/>
            </a:pPr>
            <a:r>
              <a:rPr lang="zh-TW" altLang="en-US" sz="2400" spc="100" dirty="0">
                <a:solidFill>
                  <a:srgbClr val="0000FF"/>
                </a:solidFill>
                <a:latin typeface="+mn-ea"/>
                <a:ea typeface="+mn-ea"/>
              </a:rPr>
              <a:t>加強危機評估的主導</a:t>
            </a:r>
            <a:r>
              <a:rPr lang="zh-TW" altLang="en-US" sz="2400" spc="100" dirty="0" smtClean="0">
                <a:solidFill>
                  <a:srgbClr val="0000FF"/>
                </a:solidFill>
                <a:latin typeface="+mn-ea"/>
                <a:ea typeface="+mn-ea"/>
              </a:rPr>
              <a:t>原則</a:t>
            </a:r>
            <a:endParaRPr lang="en-US" altLang="zh-TW" sz="2400" spc="100" dirty="0" smtClean="0">
              <a:solidFill>
                <a:srgbClr val="0000FF"/>
              </a:solidFill>
              <a:latin typeface="+mn-ea"/>
              <a:ea typeface="+mn-ea"/>
            </a:endParaRPr>
          </a:p>
          <a:p>
            <a:pPr marL="285750" indent="-285750">
              <a:buFont typeface="Arial" panose="020B0604020202020204" pitchFamily="34" charset="0"/>
              <a:buChar char="•"/>
            </a:pPr>
            <a:r>
              <a:rPr lang="zh-TW" altLang="en-US" sz="2400" spc="100" dirty="0" smtClean="0">
                <a:solidFill>
                  <a:srgbClr val="0000FF"/>
                </a:solidFill>
                <a:latin typeface="+mn-ea"/>
                <a:ea typeface="+mn-ea"/>
              </a:rPr>
              <a:t>評估</a:t>
            </a:r>
            <a:r>
              <a:rPr lang="zh-TW" altLang="en-US" sz="2400" spc="100" dirty="0">
                <a:solidFill>
                  <a:srgbClr val="0000FF"/>
                </a:solidFill>
                <a:latin typeface="+mn-ea"/>
                <a:ea typeface="+mn-ea"/>
              </a:rPr>
              <a:t>模式的參考</a:t>
            </a:r>
            <a:r>
              <a:rPr lang="zh-TW" altLang="en-US" sz="2400" spc="100" dirty="0" smtClean="0">
                <a:solidFill>
                  <a:srgbClr val="0000FF"/>
                </a:solidFill>
                <a:latin typeface="+mn-ea"/>
                <a:ea typeface="+mn-ea"/>
              </a:rPr>
              <a:t>資料（附件十六及十七）</a:t>
            </a:r>
            <a:endParaRPr lang="zh-TW" altLang="en-US" sz="2400" spc="100" dirty="0">
              <a:solidFill>
                <a:srgbClr val="0000FF"/>
              </a:solidFill>
              <a:latin typeface="+mn-ea"/>
              <a:ea typeface="+mn-ea"/>
            </a:endParaRPr>
          </a:p>
        </p:txBody>
      </p:sp>
      <p:pic>
        <p:nvPicPr>
          <p:cNvPr id="12" name="圖片 11"/>
          <p:cNvPicPr>
            <a:picLocks noChangeAspect="1"/>
          </p:cNvPicPr>
          <p:nvPr/>
        </p:nvPicPr>
        <p:blipFill>
          <a:blip r:embed="rId7" cstate="print"/>
          <a:stretch>
            <a:fillRect/>
          </a:stretch>
        </p:blipFill>
        <p:spPr>
          <a:xfrm>
            <a:off x="3294530" y="4156254"/>
            <a:ext cx="5257800" cy="2595336"/>
          </a:xfrm>
          <a:prstGeom prst="rect">
            <a:avLst/>
          </a:prstGeom>
        </p:spPr>
      </p:pic>
      <p:sp>
        <p:nvSpPr>
          <p:cNvPr id="3" name="頁尾版面配置區 2"/>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377945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4650" y="365125"/>
            <a:ext cx="10139149" cy="1325563"/>
          </a:xfrm>
        </p:spPr>
        <p:txBody>
          <a:bodyPr/>
          <a:lstStyle/>
          <a:p>
            <a:r>
              <a:rPr lang="zh-TW" altLang="en-US" b="1" dirty="0" smtClean="0"/>
              <a:t>危機評估的時間及目的</a:t>
            </a:r>
            <a:endParaRPr lang="en-GB" b="1"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52624706"/>
              </p:ext>
            </p:extLst>
          </p:nvPr>
        </p:nvGraphicFramePr>
        <p:xfrm>
          <a:off x="1351127" y="1951630"/>
          <a:ext cx="9594380" cy="3507474"/>
        </p:xfrm>
        <a:graphic>
          <a:graphicData uri="http://schemas.openxmlformats.org/drawingml/2006/table">
            <a:tbl>
              <a:tblPr firstRow="1" bandRow="1">
                <a:tableStyleId>{00A15C55-8517-42AA-B614-E9B94910E393}</a:tableStyleId>
              </a:tblPr>
              <a:tblGrid>
                <a:gridCol w="1918876"/>
                <a:gridCol w="1918876"/>
                <a:gridCol w="1918876"/>
                <a:gridCol w="1918876"/>
                <a:gridCol w="1918876"/>
              </a:tblGrid>
              <a:tr h="1460412">
                <a:tc>
                  <a:txBody>
                    <a:bodyPr/>
                    <a:lstStyle/>
                    <a:p>
                      <a:pPr algn="ctr" hangingPunct="0">
                        <a:spcBef>
                          <a:spcPts val="600"/>
                        </a:spcBef>
                        <a:spcAft>
                          <a:spcPts val="0"/>
                        </a:spcAft>
                      </a:pPr>
                      <a:r>
                        <a:rPr lang="zh-TW" altLang="en-US" sz="2800" kern="100" spc="100" dirty="0" smtClean="0">
                          <a:solidFill>
                            <a:srgbClr val="FF0000"/>
                          </a:solidFill>
                          <a:effectLst/>
                        </a:rPr>
                        <a:t>處理</a:t>
                      </a:r>
                      <a:endParaRPr lang="en-US" altLang="zh-HK" sz="2800" kern="100" spc="100" dirty="0" smtClean="0">
                        <a:solidFill>
                          <a:srgbClr val="FF0000"/>
                        </a:solidFill>
                        <a:effectLst/>
                      </a:endParaRPr>
                    </a:p>
                    <a:p>
                      <a:pPr algn="ctr" hangingPunct="0">
                        <a:spcBef>
                          <a:spcPts val="600"/>
                        </a:spcBef>
                        <a:spcAft>
                          <a:spcPts val="0"/>
                        </a:spcAft>
                      </a:pPr>
                      <a:r>
                        <a:rPr lang="zh-HK" sz="2800" kern="100" spc="100" dirty="0" smtClean="0">
                          <a:solidFill>
                            <a:srgbClr val="FF0000"/>
                          </a:solidFill>
                          <a:effectLst/>
                        </a:rPr>
                        <a:t>階段</a:t>
                      </a:r>
                      <a:endParaRPr lang="en-GB" sz="2800" b="1" kern="100" dirty="0">
                        <a:solidFill>
                          <a:srgbClr val="FF0000"/>
                        </a:solidFill>
                        <a:effectLst/>
                        <a:latin typeface="Calibri"/>
                        <a:ea typeface="新細明體"/>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hangingPunct="0">
                        <a:spcBef>
                          <a:spcPts val="600"/>
                        </a:spcBef>
                        <a:spcAft>
                          <a:spcPts val="0"/>
                        </a:spcAft>
                      </a:pPr>
                      <a:r>
                        <a:rPr lang="zh-TW" sz="3200" kern="100" spc="100" dirty="0" smtClean="0">
                          <a:solidFill>
                            <a:srgbClr val="7030A0"/>
                          </a:solidFill>
                          <a:effectLst/>
                        </a:rPr>
                        <a:t>初步</a:t>
                      </a:r>
                      <a:endParaRPr lang="en-US" altLang="zh-TW" sz="3200" kern="100" spc="100" dirty="0" smtClean="0">
                        <a:solidFill>
                          <a:srgbClr val="7030A0"/>
                        </a:solidFill>
                        <a:effectLst/>
                      </a:endParaRPr>
                    </a:p>
                    <a:p>
                      <a:pPr algn="ctr" hangingPunct="0">
                        <a:spcBef>
                          <a:spcPts val="600"/>
                        </a:spcBef>
                        <a:spcAft>
                          <a:spcPts val="0"/>
                        </a:spcAft>
                      </a:pPr>
                      <a:r>
                        <a:rPr lang="zh-TW" sz="3200" kern="100" spc="100" dirty="0" smtClean="0">
                          <a:solidFill>
                            <a:srgbClr val="7030A0"/>
                          </a:solidFill>
                          <a:effectLst/>
                        </a:rPr>
                        <a:t>評估</a:t>
                      </a:r>
                      <a:endParaRPr lang="en-GB" sz="3200" b="1" kern="100" dirty="0">
                        <a:solidFill>
                          <a:srgbClr val="7030A0"/>
                        </a:solidFill>
                        <a:effectLst/>
                        <a:latin typeface="Calibri"/>
                        <a:ea typeface="新細明體"/>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hangingPunct="0">
                        <a:spcBef>
                          <a:spcPts val="600"/>
                        </a:spcBef>
                        <a:spcAft>
                          <a:spcPts val="0"/>
                        </a:spcAft>
                      </a:pPr>
                      <a:r>
                        <a:rPr lang="zh-TW" sz="3200" kern="100" spc="100" dirty="0">
                          <a:solidFill>
                            <a:srgbClr val="7030A0"/>
                          </a:solidFill>
                          <a:effectLst/>
                        </a:rPr>
                        <a:t>調查</a:t>
                      </a:r>
                      <a:endParaRPr lang="en-GB" sz="3200" b="1" kern="100" dirty="0">
                        <a:solidFill>
                          <a:srgbClr val="7030A0"/>
                        </a:solidFill>
                        <a:effectLst/>
                        <a:latin typeface="Calibri"/>
                        <a:ea typeface="新細明體"/>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hangingPunct="0">
                        <a:spcBef>
                          <a:spcPts val="600"/>
                        </a:spcBef>
                        <a:spcAft>
                          <a:spcPts val="0"/>
                        </a:spcAft>
                      </a:pPr>
                      <a:r>
                        <a:rPr lang="zh-TW" sz="3200" kern="100" spc="100" dirty="0">
                          <a:solidFill>
                            <a:srgbClr val="7030A0"/>
                          </a:solidFill>
                          <a:effectLst/>
                        </a:rPr>
                        <a:t>跟進</a:t>
                      </a:r>
                      <a:endParaRPr lang="en-GB" sz="3200" b="1" kern="100" dirty="0">
                        <a:solidFill>
                          <a:srgbClr val="7030A0"/>
                        </a:solidFill>
                        <a:effectLst/>
                        <a:latin typeface="Calibri"/>
                        <a:ea typeface="新細明體"/>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hangingPunct="0">
                        <a:spcBef>
                          <a:spcPts val="600"/>
                        </a:spcBef>
                        <a:spcAft>
                          <a:spcPts val="0"/>
                        </a:spcAft>
                      </a:pPr>
                      <a:r>
                        <a:rPr lang="zh-TW" sz="3200" kern="100" spc="100" dirty="0" smtClean="0">
                          <a:solidFill>
                            <a:srgbClr val="7030A0"/>
                          </a:solidFill>
                          <a:effectLst/>
                        </a:rPr>
                        <a:t>個案</a:t>
                      </a:r>
                      <a:endParaRPr lang="en-US" altLang="zh-TW" sz="3200" kern="100" spc="100" dirty="0" smtClean="0">
                        <a:solidFill>
                          <a:srgbClr val="7030A0"/>
                        </a:solidFill>
                        <a:effectLst/>
                      </a:endParaRPr>
                    </a:p>
                    <a:p>
                      <a:pPr algn="ctr" hangingPunct="0">
                        <a:spcBef>
                          <a:spcPts val="600"/>
                        </a:spcBef>
                        <a:spcAft>
                          <a:spcPts val="0"/>
                        </a:spcAft>
                      </a:pPr>
                      <a:r>
                        <a:rPr lang="zh-TW" sz="3200" kern="100" spc="100" dirty="0" smtClean="0">
                          <a:solidFill>
                            <a:srgbClr val="7030A0"/>
                          </a:solidFill>
                          <a:effectLst/>
                        </a:rPr>
                        <a:t>結束</a:t>
                      </a:r>
                      <a:endParaRPr lang="en-GB" sz="3200" b="1" kern="100" dirty="0">
                        <a:solidFill>
                          <a:srgbClr val="7030A0"/>
                        </a:solidFill>
                        <a:effectLst/>
                        <a:latin typeface="Calibri"/>
                        <a:ea typeface="新細明體"/>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47062">
                <a:tc>
                  <a:txBody>
                    <a:bodyPr/>
                    <a:lstStyle/>
                    <a:p>
                      <a:pPr algn="ctr" hangingPunct="0">
                        <a:spcBef>
                          <a:spcPts val="1800"/>
                        </a:spcBef>
                        <a:spcAft>
                          <a:spcPts val="1200"/>
                        </a:spcAft>
                      </a:pPr>
                      <a:r>
                        <a:rPr lang="zh-TW" altLang="en-US" sz="2800" dirty="0" smtClean="0">
                          <a:solidFill>
                            <a:srgbClr val="FF0000"/>
                          </a:solidFill>
                        </a:rPr>
                        <a:t>危機評估</a:t>
                      </a:r>
                      <a:r>
                        <a:rPr lang="zh-TW" sz="2800" kern="100" spc="100" dirty="0" smtClean="0">
                          <a:solidFill>
                            <a:srgbClr val="FF0000"/>
                          </a:solidFill>
                          <a:effectLst/>
                        </a:rPr>
                        <a:t>目的</a:t>
                      </a:r>
                      <a:endParaRPr lang="en-GB" sz="2800" kern="100" dirty="0">
                        <a:solidFill>
                          <a:srgbClr val="FF0000"/>
                        </a:solidFill>
                        <a:effectLst/>
                        <a:latin typeface="Calibri"/>
                        <a:ea typeface="新細明體"/>
                        <a:cs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hangingPunct="0">
                        <a:spcBef>
                          <a:spcPts val="1200"/>
                        </a:spcBef>
                        <a:spcAft>
                          <a:spcPts val="1200"/>
                        </a:spcAft>
                      </a:pPr>
                      <a:r>
                        <a:rPr lang="zh-TW" sz="2800" kern="100" spc="100" dirty="0">
                          <a:effectLst/>
                        </a:rPr>
                        <a:t>保護兒童的即時安全</a:t>
                      </a:r>
                      <a:endParaRPr lang="en-GB" sz="2800" kern="100" dirty="0">
                        <a:solidFill>
                          <a:srgbClr val="7030A0"/>
                        </a:solidFill>
                        <a:effectLst/>
                        <a:latin typeface="Calibri"/>
                        <a:ea typeface="新細明體"/>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hangingPunct="0">
                        <a:spcBef>
                          <a:spcPts val="1200"/>
                        </a:spcBef>
                        <a:spcAft>
                          <a:spcPts val="1200"/>
                        </a:spcAft>
                      </a:pPr>
                      <a:r>
                        <a:rPr lang="zh-TW" sz="2800" kern="100" spc="100" dirty="0">
                          <a:effectLst/>
                        </a:rPr>
                        <a:t>制訂保護兒童安全的計劃</a:t>
                      </a:r>
                      <a:endParaRPr lang="en-GB" sz="2800" kern="100" dirty="0">
                        <a:solidFill>
                          <a:srgbClr val="7030A0"/>
                        </a:solidFill>
                        <a:effectLst/>
                        <a:latin typeface="Calibri"/>
                        <a:ea typeface="新細明體"/>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hangingPunct="0">
                        <a:spcBef>
                          <a:spcPts val="1200"/>
                        </a:spcBef>
                        <a:spcAft>
                          <a:spcPts val="1200"/>
                        </a:spcAft>
                      </a:pPr>
                      <a:r>
                        <a:rPr lang="zh-TW" sz="2800" kern="100" spc="100" dirty="0">
                          <a:effectLst/>
                        </a:rPr>
                        <a:t>檢視兒童安全的情況是否得以改善</a:t>
                      </a:r>
                      <a:endParaRPr lang="en-GB" sz="2800" kern="100" dirty="0">
                        <a:solidFill>
                          <a:srgbClr val="7030A0"/>
                        </a:solidFill>
                        <a:effectLst/>
                        <a:latin typeface="Calibri"/>
                        <a:ea typeface="新細明體"/>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hangingPunct="0">
                        <a:spcBef>
                          <a:spcPts val="1200"/>
                        </a:spcBef>
                        <a:spcAft>
                          <a:spcPts val="1200"/>
                        </a:spcAft>
                      </a:pPr>
                      <a:r>
                        <a:rPr lang="zh-TW" sz="2800" kern="100" spc="100" dirty="0">
                          <a:effectLst/>
                        </a:rPr>
                        <a:t>確定兒童的安全持續得到保障</a:t>
                      </a:r>
                      <a:endParaRPr lang="en-GB" sz="2800" kern="100" dirty="0">
                        <a:solidFill>
                          <a:srgbClr val="7030A0"/>
                        </a:solidFill>
                        <a:effectLst/>
                        <a:latin typeface="Calibri"/>
                        <a:ea typeface="新細明體"/>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頁尾版面配置區 7"/>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69</a:t>
            </a:fld>
            <a:endParaRPr lang="en-US" altLang="zh-HK" dirty="0"/>
          </a:p>
        </p:txBody>
      </p:sp>
    </p:spTree>
    <p:extLst>
      <p:ext uri="{BB962C8B-B14F-4D97-AF65-F5344CB8AC3E}">
        <p14:creationId xmlns:p14="http://schemas.microsoft.com/office/powerpoint/2010/main" val="429174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ctrTitle"/>
          </p:nvPr>
        </p:nvSpPr>
        <p:spPr/>
        <p:txBody>
          <a:bodyPr/>
          <a:lstStyle/>
          <a:p>
            <a:r>
              <a:rPr lang="zh-TW" altLang="en-US" sz="5400" b="1" dirty="0" smtClean="0">
                <a:solidFill>
                  <a:srgbClr val="0000FF"/>
                </a:solidFill>
              </a:rPr>
              <a:t>主要修訂</a:t>
            </a:r>
            <a:r>
              <a:rPr lang="zh-TW" altLang="en-US" sz="5400" b="1" spc="100" dirty="0" smtClean="0">
                <a:solidFill>
                  <a:srgbClr val="0000FF"/>
                </a:solidFill>
              </a:rPr>
              <a:t>內容</a:t>
            </a:r>
            <a:endParaRPr lang="zh-HK" altLang="en-US" sz="5400" b="1" spc="100" dirty="0">
              <a:solidFill>
                <a:srgbClr val="0000FF"/>
              </a:solidFill>
            </a:endParaRPr>
          </a:p>
        </p:txBody>
      </p:sp>
      <p:sp>
        <p:nvSpPr>
          <p:cNvPr id="8" name="副標題 7"/>
          <p:cNvSpPr>
            <a:spLocks noGrp="1"/>
          </p:cNvSpPr>
          <p:nvPr>
            <p:ph type="subTitle" idx="1"/>
          </p:nvPr>
        </p:nvSpPr>
        <p:spPr>
          <a:xfrm>
            <a:off x="2639616" y="3886200"/>
            <a:ext cx="7232848" cy="1752600"/>
          </a:xfrm>
        </p:spPr>
        <p:txBody>
          <a:bodyPr/>
          <a:lstStyle/>
          <a:p>
            <a:r>
              <a:rPr lang="en-US" altLang="zh-TW" dirty="0"/>
              <a:t>《</a:t>
            </a:r>
            <a:r>
              <a:rPr lang="zh-TW" altLang="en-US" dirty="0"/>
              <a:t>指引</a:t>
            </a:r>
            <a:r>
              <a:rPr lang="en-US" altLang="zh-TW" dirty="0"/>
              <a:t>》</a:t>
            </a:r>
            <a:r>
              <a:rPr lang="zh-TW" altLang="en-US" spc="100" dirty="0" smtClean="0"/>
              <a:t>所</a:t>
            </a:r>
            <a:r>
              <a:rPr lang="zh-TW" altLang="en-US" spc="100" dirty="0"/>
              <a:t>載的處理程序及注意事項</a:t>
            </a:r>
            <a:r>
              <a:rPr lang="zh-TW" altLang="en-US" spc="100" dirty="0" smtClean="0"/>
              <a:t>是</a:t>
            </a:r>
            <a:endParaRPr lang="en-GB" altLang="zh-TW" spc="100" dirty="0" smtClean="0"/>
          </a:p>
          <a:p>
            <a:r>
              <a:rPr lang="zh-TW" altLang="en-US" spc="100" dirty="0" smtClean="0"/>
              <a:t>參考</a:t>
            </a:r>
            <a:r>
              <a:rPr lang="zh-TW" altLang="en-US" spc="100" dirty="0">
                <a:solidFill>
                  <a:srgbClr val="0000FF"/>
                </a:solidFill>
              </a:rPr>
              <a:t>聯合國</a:t>
            </a:r>
            <a:r>
              <a:rPr lang="en-US" altLang="zh-TW" spc="100" dirty="0">
                <a:solidFill>
                  <a:srgbClr val="0000FF"/>
                </a:solidFill>
              </a:rPr>
              <a:t>《</a:t>
            </a:r>
            <a:r>
              <a:rPr lang="zh-TW" altLang="en-US" spc="100" dirty="0">
                <a:solidFill>
                  <a:srgbClr val="0000FF"/>
                </a:solidFill>
              </a:rPr>
              <a:t>兒童權利宣言</a:t>
            </a:r>
            <a:r>
              <a:rPr lang="en-US" altLang="zh-TW" spc="100" dirty="0" smtClean="0">
                <a:solidFill>
                  <a:srgbClr val="0000FF"/>
                </a:solidFill>
              </a:rPr>
              <a:t>》</a:t>
            </a:r>
          </a:p>
          <a:p>
            <a:r>
              <a:rPr lang="zh-TW" altLang="en-US" spc="100" dirty="0" smtClean="0">
                <a:solidFill>
                  <a:srgbClr val="0000FF"/>
                </a:solidFill>
              </a:rPr>
              <a:t>及</a:t>
            </a:r>
            <a:r>
              <a:rPr lang="en-US" altLang="zh-TW" spc="100" dirty="0">
                <a:solidFill>
                  <a:srgbClr val="0000FF"/>
                </a:solidFill>
              </a:rPr>
              <a:t>《</a:t>
            </a:r>
            <a:r>
              <a:rPr lang="zh-TW" altLang="en-US" spc="100" dirty="0">
                <a:solidFill>
                  <a:srgbClr val="0000FF"/>
                </a:solidFill>
              </a:rPr>
              <a:t>兒童權利公約</a:t>
            </a:r>
            <a:r>
              <a:rPr lang="en-US" altLang="zh-TW" spc="100" dirty="0">
                <a:solidFill>
                  <a:srgbClr val="0000FF"/>
                </a:solidFill>
              </a:rPr>
              <a:t>》</a:t>
            </a:r>
            <a:r>
              <a:rPr lang="zh-TW" altLang="en-US" spc="100" dirty="0"/>
              <a:t>訂定</a:t>
            </a:r>
            <a:endParaRPr lang="zh-HK" altLang="en-US" spc="100" dirty="0"/>
          </a:p>
        </p:txBody>
      </p:sp>
      <p:sp>
        <p:nvSpPr>
          <p:cNvPr id="2" name="頁尾版面配置區 1"/>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5CF1D34D-2F1D-456C-B736-75423CB58311}" type="slidenum">
              <a:rPr lang="zh-HK" altLang="en-US" smtClean="0"/>
              <a:t>7</a:t>
            </a:fld>
            <a:endParaRPr lang="zh-HK" altLang="en-US"/>
          </a:p>
        </p:txBody>
      </p:sp>
    </p:spTree>
    <p:extLst>
      <p:ext uri="{BB962C8B-B14F-4D97-AF65-F5344CB8AC3E}">
        <p14:creationId xmlns:p14="http://schemas.microsoft.com/office/powerpoint/2010/main" val="108692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sz="4400" b="1" dirty="0" smtClean="0">
                <a:solidFill>
                  <a:srgbClr val="0000FF"/>
                </a:solidFill>
              </a:rPr>
              <a:t>調查（第八至十章</a:t>
            </a:r>
            <a:r>
              <a:rPr lang="zh-TW" altLang="en-US" sz="4400" b="1" dirty="0">
                <a:solidFill>
                  <a:srgbClr val="0000FF"/>
                </a:solidFill>
              </a:rPr>
              <a:t>）</a:t>
            </a:r>
            <a:endParaRPr lang="zh-HK" altLang="en-US" sz="4400" b="1" dirty="0">
              <a:solidFill>
                <a:srgbClr val="0000FF"/>
              </a:solidFill>
            </a:endParaRPr>
          </a:p>
        </p:txBody>
      </p:sp>
      <p:sp>
        <p:nvSpPr>
          <p:cNvPr id="8" name="文字版面配置區 7"/>
          <p:cNvSpPr>
            <a:spLocks noGrp="1"/>
          </p:cNvSpPr>
          <p:nvPr>
            <p:ph type="body" idx="1"/>
          </p:nvPr>
        </p:nvSpPr>
        <p:spPr/>
        <p:txBody>
          <a:bodyPr/>
          <a:lstStyle/>
          <a:p>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70</a:t>
            </a:fld>
            <a:endParaRPr lang="en-US" altLang="zh-HK">
              <a:solidFill>
                <a:prstClr val="black">
                  <a:tint val="75000"/>
                </a:prstClr>
              </a:solidFill>
            </a:endParaRPr>
          </a:p>
        </p:txBody>
      </p:sp>
    </p:spTree>
    <p:extLst>
      <p:ext uri="{BB962C8B-B14F-4D97-AF65-F5344CB8AC3E}">
        <p14:creationId xmlns:p14="http://schemas.microsoft.com/office/powerpoint/2010/main" val="318057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9095" y="341785"/>
            <a:ext cx="4764506" cy="1143000"/>
          </a:xfrm>
        </p:spPr>
        <p:txBody>
          <a:bodyPr>
            <a:normAutofit/>
          </a:bodyPr>
          <a:lstStyle/>
          <a:p>
            <a:r>
              <a:rPr lang="zh-TW" altLang="en-US" sz="4000" b="1" dirty="0" smtClean="0"/>
              <a:t>保護兒童調查</a:t>
            </a:r>
            <a:endParaRPr lang="zh-HK" altLang="en-US" sz="4000" b="1" dirty="0"/>
          </a:p>
        </p:txBody>
      </p:sp>
      <p:sp>
        <p:nvSpPr>
          <p:cNvPr id="3" name="內容版面配置區 2"/>
          <p:cNvSpPr>
            <a:spLocks noGrp="1"/>
          </p:cNvSpPr>
          <p:nvPr>
            <p:ph idx="1"/>
          </p:nvPr>
        </p:nvSpPr>
        <p:spPr>
          <a:xfrm>
            <a:off x="1323833" y="1484785"/>
            <a:ext cx="9730134" cy="4871565"/>
          </a:xfrm>
        </p:spPr>
        <p:txBody>
          <a:bodyPr>
            <a:normAutofit fontScale="92500" lnSpcReduction="10000"/>
          </a:bodyPr>
          <a:lstStyle/>
          <a:p>
            <a:pPr algn="just"/>
            <a:r>
              <a:rPr lang="zh-TW" altLang="en-US" sz="3000" dirty="0" smtClean="0"/>
              <a:t>由社工負責，原稱「</a:t>
            </a:r>
            <a:r>
              <a:rPr lang="zh-TW" altLang="en-US" sz="3000" dirty="0"/>
              <a:t>社會背景調查</a:t>
            </a:r>
            <a:r>
              <a:rPr lang="zh-TW" altLang="en-US" sz="3000" dirty="0" smtClean="0"/>
              <a:t>」</a:t>
            </a:r>
            <a:endParaRPr lang="en-US" altLang="zh-TW" sz="3000" dirty="0" smtClean="0"/>
          </a:p>
          <a:p>
            <a:pPr algn="just"/>
            <a:r>
              <a:rPr lang="zh-TW" altLang="en-US" sz="3000" dirty="0" smtClean="0"/>
              <a:t>加強需要搜集的資料（第八章</a:t>
            </a:r>
            <a:r>
              <a:rPr lang="en-US" altLang="zh-TW" sz="3000" dirty="0" smtClean="0"/>
              <a:t>8.5</a:t>
            </a:r>
            <a:r>
              <a:rPr lang="zh-TW" altLang="en-US" sz="3000" dirty="0" smtClean="0"/>
              <a:t>段）</a:t>
            </a:r>
            <a:endParaRPr lang="en-US" altLang="zh-TW" sz="3000" dirty="0" smtClean="0"/>
          </a:p>
          <a:p>
            <a:pPr lvl="1" algn="just"/>
            <a:r>
              <a:rPr lang="zh-TW" altLang="zh-HK" sz="2800" b="1" dirty="0">
                <a:solidFill>
                  <a:srgbClr val="7030A0"/>
                </a:solidFill>
              </a:rPr>
              <a:t>兒童</a:t>
            </a:r>
            <a:r>
              <a:rPr lang="zh-TW" altLang="zh-HK" sz="2800" dirty="0"/>
              <a:t>的健康／發展</a:t>
            </a:r>
            <a:r>
              <a:rPr lang="zh-TW" altLang="zh-HK" sz="2800" dirty="0" smtClean="0"/>
              <a:t>情況</a:t>
            </a:r>
            <a:r>
              <a:rPr lang="zh-TW" altLang="en-US" sz="2800" dirty="0"/>
              <a:t>（</a:t>
            </a:r>
            <a:r>
              <a:rPr lang="zh-TW" altLang="en-US" sz="2800" dirty="0" smtClean="0"/>
              <a:t>包括醫療</a:t>
            </a:r>
            <a:r>
              <a:rPr lang="zh-TW" altLang="en-US" sz="2800" dirty="0"/>
              <a:t>／健康紀錄／確診</a:t>
            </a:r>
            <a:r>
              <a:rPr lang="zh-TW" altLang="en-US" sz="2800" dirty="0" smtClean="0"/>
              <a:t>証明）</a:t>
            </a:r>
            <a:endParaRPr lang="en-US" altLang="zh-TW" sz="2800" dirty="0" smtClean="0"/>
          </a:p>
          <a:p>
            <a:pPr lvl="1" algn="just"/>
            <a:r>
              <a:rPr lang="zh-TW" altLang="en-US" sz="2800" b="1" dirty="0" smtClean="0">
                <a:solidFill>
                  <a:srgbClr val="7030A0"/>
                </a:solidFill>
              </a:rPr>
              <a:t>家庭</a:t>
            </a:r>
            <a:r>
              <a:rPr lang="zh-TW" altLang="en-US" sz="2800" b="1" dirty="0">
                <a:solidFill>
                  <a:srgbClr val="7030A0"/>
                </a:solidFill>
              </a:rPr>
              <a:t>背景</a:t>
            </a:r>
            <a:r>
              <a:rPr lang="zh-TW" altLang="en-US" sz="2800" dirty="0"/>
              <a:t>（包括種族、宗教、文化、傳統</a:t>
            </a:r>
            <a:r>
              <a:rPr lang="zh-TW" altLang="en-US" sz="2800" dirty="0" smtClean="0"/>
              <a:t>、語言</a:t>
            </a:r>
            <a:r>
              <a:rPr lang="zh-TW" altLang="en-US" sz="2800" dirty="0"/>
              <a:t>、</a:t>
            </a:r>
            <a:r>
              <a:rPr lang="zh-TW" altLang="en-US" sz="2800" dirty="0" smtClean="0"/>
              <a:t>父母的使用</a:t>
            </a:r>
            <a:r>
              <a:rPr lang="zh-TW" altLang="en-US" sz="2800" dirty="0"/>
              <a:t>藥物／酒精／其他成癮行為的情況 </a:t>
            </a:r>
            <a:r>
              <a:rPr lang="zh-TW" altLang="en-US" sz="2800" dirty="0" smtClean="0"/>
              <a:t>）</a:t>
            </a:r>
            <a:endParaRPr lang="en-US" altLang="zh-TW" sz="2800" dirty="0" smtClean="0"/>
          </a:p>
          <a:p>
            <a:pPr lvl="1" algn="just"/>
            <a:r>
              <a:rPr lang="zh-TW" altLang="en-US" sz="2800" dirty="0"/>
              <a:t>懷疑虐待兒童</a:t>
            </a:r>
            <a:r>
              <a:rPr lang="zh-TW" altLang="en-US" sz="2800" b="1" dirty="0" smtClean="0">
                <a:solidFill>
                  <a:srgbClr val="7030A0"/>
                </a:solidFill>
              </a:rPr>
              <a:t>事件</a:t>
            </a:r>
            <a:endParaRPr lang="en-US" altLang="zh-TW" sz="2800" b="1" dirty="0" smtClean="0">
              <a:solidFill>
                <a:srgbClr val="7030A0"/>
              </a:solidFill>
            </a:endParaRPr>
          </a:p>
          <a:p>
            <a:pPr lvl="2" algn="just">
              <a:buFont typeface="Wingdings" panose="05000000000000000000" pitchFamily="2" charset="2"/>
              <a:buChar char="Ø"/>
            </a:pPr>
            <a:r>
              <a:rPr lang="zh-TW" altLang="en-US" sz="2600" dirty="0" smtClean="0"/>
              <a:t>嚴重／頻</a:t>
            </a:r>
            <a:r>
              <a:rPr lang="zh-TW" altLang="en-US" sz="2600" dirty="0"/>
              <a:t>密程度、受傷位置及</a:t>
            </a:r>
            <a:r>
              <a:rPr lang="zh-TW" altLang="en-US" sz="2600" dirty="0" smtClean="0"/>
              <a:t>情況、</a:t>
            </a:r>
            <a:r>
              <a:rPr lang="zh-TW" altLang="en-US" sz="2600" b="1" dirty="0">
                <a:solidFill>
                  <a:srgbClr val="7030A0"/>
                </a:solidFill>
              </a:rPr>
              <a:t>引發及披露的過程</a:t>
            </a:r>
            <a:endParaRPr lang="en-US" altLang="zh-TW" sz="2600" b="1" dirty="0">
              <a:solidFill>
                <a:srgbClr val="7030A0"/>
              </a:solidFill>
            </a:endParaRPr>
          </a:p>
          <a:p>
            <a:pPr lvl="2" algn="just">
              <a:buFont typeface="Wingdings" panose="05000000000000000000" pitchFamily="2" charset="2"/>
              <a:buChar char="Ø"/>
            </a:pPr>
            <a:r>
              <a:rPr lang="zh-TW" altLang="en-US" sz="2600" dirty="0" smtClean="0"/>
              <a:t>有關</a:t>
            </a:r>
            <a:r>
              <a:rPr lang="zh-TW" altLang="en-US" sz="2600" dirty="0"/>
              <a:t>兒童現時的情</a:t>
            </a:r>
            <a:r>
              <a:rPr lang="zh-TW" altLang="en-US" sz="2600" dirty="0" smtClean="0"/>
              <a:t>况</a:t>
            </a:r>
            <a:endParaRPr lang="zh-TW" altLang="en-US" sz="2600" dirty="0"/>
          </a:p>
          <a:p>
            <a:pPr lvl="2" algn="just">
              <a:buFont typeface="Wingdings" panose="05000000000000000000" pitchFamily="2" charset="2"/>
              <a:buChar char="Ø"/>
            </a:pPr>
            <a:r>
              <a:rPr lang="zh-TW" altLang="en-US" sz="2600" dirty="0" smtClean="0"/>
              <a:t>懷疑</a:t>
            </a:r>
            <a:r>
              <a:rPr lang="zh-TW" altLang="en-US" sz="2600" dirty="0"/>
              <a:t>虐兒事件對該兒童造成的後果／</a:t>
            </a:r>
            <a:r>
              <a:rPr lang="zh-TW" altLang="en-US" sz="2600" dirty="0" smtClean="0"/>
              <a:t>影響</a:t>
            </a:r>
            <a:endParaRPr lang="zh-TW" altLang="en-US" sz="2600" dirty="0"/>
          </a:p>
          <a:p>
            <a:pPr lvl="1" algn="just"/>
            <a:endParaRPr lang="zh-TW" altLang="en-US" dirty="0"/>
          </a:p>
          <a:p>
            <a:pPr lvl="1" algn="just"/>
            <a:endParaRPr lang="zh-HK" altLang="en-US"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71</a:t>
            </a:fld>
            <a:endParaRPr lang="en-US" altLang="zh-HK" dirty="0">
              <a:solidFill>
                <a:prstClr val="black">
                  <a:tint val="75000"/>
                </a:prstClr>
              </a:solidFill>
            </a:endParaRPr>
          </a:p>
        </p:txBody>
      </p:sp>
      <p:sp>
        <p:nvSpPr>
          <p:cNvPr id="4" name="頁尾版面配置區 3"/>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122354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9368" y="287194"/>
            <a:ext cx="4565177" cy="1143000"/>
          </a:xfrm>
        </p:spPr>
        <p:txBody>
          <a:bodyPr>
            <a:normAutofit/>
          </a:bodyPr>
          <a:lstStyle/>
          <a:p>
            <a:r>
              <a:rPr lang="zh-TW" altLang="en-US" sz="4000" b="1" dirty="0" smtClean="0"/>
              <a:t>保護兒童調查</a:t>
            </a:r>
            <a:endParaRPr lang="zh-HK" altLang="en-US" sz="4000" b="1" dirty="0"/>
          </a:p>
        </p:txBody>
      </p:sp>
      <p:sp>
        <p:nvSpPr>
          <p:cNvPr id="3" name="內容版面配置區 2"/>
          <p:cNvSpPr>
            <a:spLocks noGrp="1"/>
          </p:cNvSpPr>
          <p:nvPr>
            <p:ph idx="1"/>
          </p:nvPr>
        </p:nvSpPr>
        <p:spPr>
          <a:xfrm>
            <a:off x="1241947" y="1405719"/>
            <a:ext cx="10058399" cy="5131559"/>
          </a:xfrm>
        </p:spPr>
        <p:txBody>
          <a:bodyPr>
            <a:normAutofit fontScale="92500" lnSpcReduction="20000"/>
          </a:bodyPr>
          <a:lstStyle/>
          <a:p>
            <a:pPr lvl="1"/>
            <a:r>
              <a:rPr lang="zh-TW" altLang="en-US" sz="2600" dirty="0" smtClean="0"/>
              <a:t>制訂保護兒童的安全／</a:t>
            </a:r>
            <a:r>
              <a:rPr lang="zh-TW" altLang="en-US" sz="2600" dirty="0"/>
              <a:t>跟進計劃（第</a:t>
            </a:r>
            <a:r>
              <a:rPr lang="en-US" altLang="zh-TW" sz="2600" dirty="0" smtClean="0"/>
              <a:t>8.12-8.21</a:t>
            </a:r>
            <a:r>
              <a:rPr lang="zh-TW" altLang="en-US" sz="2600" dirty="0" smtClean="0"/>
              <a:t>段）</a:t>
            </a:r>
          </a:p>
          <a:p>
            <a:pPr lvl="2">
              <a:buFont typeface="Wingdings" panose="05000000000000000000" pitchFamily="2" charset="2"/>
              <a:buChar char="Ø"/>
            </a:pPr>
            <a:r>
              <a:rPr lang="zh-TW" altLang="en-US" sz="3300" b="1" dirty="0" smtClean="0">
                <a:solidFill>
                  <a:srgbClr val="FF0000"/>
                </a:solidFill>
              </a:rPr>
              <a:t>家長及兒童的參與</a:t>
            </a:r>
            <a:endParaRPr lang="en-US" altLang="zh-TW" sz="3300" b="1" dirty="0" smtClean="0">
              <a:solidFill>
                <a:srgbClr val="FF0000"/>
              </a:solidFill>
            </a:endParaRPr>
          </a:p>
          <a:p>
            <a:pPr lvl="2">
              <a:buFont typeface="Wingdings" panose="05000000000000000000" pitchFamily="2" charset="2"/>
              <a:buChar char="Ø"/>
            </a:pPr>
            <a:r>
              <a:rPr lang="zh-TW" altLang="en-US" sz="2600" dirty="0" smtClean="0">
                <a:solidFill>
                  <a:srgbClr val="7030A0"/>
                </a:solidFill>
              </a:rPr>
              <a:t>家庭</a:t>
            </a:r>
            <a:r>
              <a:rPr lang="zh-TW" altLang="en-US" sz="2600" dirty="0" smtClean="0"/>
              <a:t>保護兒童的</a:t>
            </a:r>
            <a:r>
              <a:rPr lang="zh-TW" altLang="en-US" sz="2600" dirty="0" smtClean="0">
                <a:solidFill>
                  <a:srgbClr val="7030A0"/>
                </a:solidFill>
              </a:rPr>
              <a:t>資源和能力</a:t>
            </a:r>
            <a:endParaRPr lang="en-US" altLang="zh-TW" sz="2600" dirty="0" smtClean="0">
              <a:solidFill>
                <a:srgbClr val="7030A0"/>
              </a:solidFill>
            </a:endParaRPr>
          </a:p>
          <a:p>
            <a:pPr lvl="2">
              <a:buFont typeface="Wingdings" panose="05000000000000000000" pitchFamily="2" charset="2"/>
              <a:buChar char="Ø"/>
            </a:pPr>
            <a:r>
              <a:rPr lang="zh-TW" altLang="en-US" sz="2600" dirty="0" smtClean="0"/>
              <a:t>保護兒童的</a:t>
            </a:r>
            <a:r>
              <a:rPr lang="zh-TW" altLang="en-US" sz="2600" dirty="0" smtClean="0">
                <a:solidFill>
                  <a:srgbClr val="FF0000"/>
                </a:solidFill>
              </a:rPr>
              <a:t>安全／跟進計劃的初步建議</a:t>
            </a:r>
            <a:endParaRPr lang="en-US" altLang="zh-TW" sz="2600" dirty="0" smtClean="0">
              <a:solidFill>
                <a:srgbClr val="FF0000"/>
              </a:solidFill>
            </a:endParaRPr>
          </a:p>
          <a:p>
            <a:pPr lvl="1">
              <a:lnSpc>
                <a:spcPct val="120000"/>
              </a:lnSpc>
            </a:pPr>
            <a:r>
              <a:rPr lang="zh-TW" altLang="en-US" sz="2600" dirty="0" smtClean="0">
                <a:solidFill>
                  <a:srgbClr val="7030A0"/>
                </a:solidFill>
              </a:rPr>
              <a:t>加入為兒童安排住宿照顧服務的須知，工作人員應同時考慮兒童的長遠照顧計劃（第八章附錄一）</a:t>
            </a:r>
            <a:endParaRPr lang="en-US" altLang="zh-TW" sz="2600" dirty="0" smtClean="0">
              <a:solidFill>
                <a:srgbClr val="7030A0"/>
              </a:solidFill>
            </a:endParaRPr>
          </a:p>
          <a:p>
            <a:pPr lvl="1">
              <a:lnSpc>
                <a:spcPct val="120000"/>
              </a:lnSpc>
            </a:pPr>
            <a:r>
              <a:rPr lang="zh-TW" altLang="en-US" sz="2600" dirty="0" smtClean="0">
                <a:solidFill>
                  <a:srgbClr val="7030A0"/>
                </a:solidFill>
              </a:rPr>
              <a:t>與其他參與處理個案的人士協作</a:t>
            </a:r>
            <a:r>
              <a:rPr lang="zh-TW" altLang="en-US" sz="2800" dirty="0">
                <a:solidFill>
                  <a:srgbClr val="7030A0"/>
                </a:solidFill>
              </a:rPr>
              <a:t>（第</a:t>
            </a:r>
            <a:r>
              <a:rPr lang="en-US" altLang="zh-TW" sz="2800" dirty="0" smtClean="0">
                <a:solidFill>
                  <a:srgbClr val="7030A0"/>
                </a:solidFill>
              </a:rPr>
              <a:t>8.22-8.27</a:t>
            </a:r>
            <a:r>
              <a:rPr lang="zh-TW" altLang="en-US" sz="2800" dirty="0">
                <a:solidFill>
                  <a:srgbClr val="7030A0"/>
                </a:solidFill>
              </a:rPr>
              <a:t>段）</a:t>
            </a:r>
          </a:p>
          <a:p>
            <a:pPr lvl="2">
              <a:lnSpc>
                <a:spcPct val="120000"/>
              </a:lnSpc>
              <a:buFont typeface="Wingdings" panose="05000000000000000000" pitchFamily="2" charset="2"/>
              <a:buChar char="Ø"/>
            </a:pPr>
            <a:r>
              <a:rPr lang="zh-TW" altLang="en-US" sz="2600" dirty="0" smtClean="0">
                <a:solidFill>
                  <a:srgbClr val="7030A0"/>
                </a:solidFill>
              </a:rPr>
              <a:t>如懷疑虐待事件牽涉社區／機構內多名兒童</a:t>
            </a:r>
          </a:p>
          <a:p>
            <a:pPr lvl="2">
              <a:lnSpc>
                <a:spcPct val="120000"/>
              </a:lnSpc>
              <a:buFont typeface="Wingdings" panose="05000000000000000000" pitchFamily="2" charset="2"/>
              <a:buChar char="Ø"/>
            </a:pPr>
            <a:r>
              <a:rPr lang="zh-TW" altLang="en-US" sz="2600" dirty="0" smtClean="0">
                <a:solidFill>
                  <a:srgbClr val="7030A0"/>
                </a:solidFill>
              </a:rPr>
              <a:t>如懷疑傷害兒童的人有服務需要或情況緊急，但調查社工不便或未能接觸</a:t>
            </a:r>
            <a:endParaRPr lang="en-US" altLang="zh-TW" dirty="0" smtClean="0">
              <a:solidFill>
                <a:srgbClr val="7030A0"/>
              </a:solidFill>
            </a:endParaRPr>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72</a:t>
            </a:fld>
            <a:endParaRPr lang="en-US" altLang="zh-HK" dirty="0">
              <a:solidFill>
                <a:prstClr val="black">
                  <a:tint val="75000"/>
                </a:prstClr>
              </a:solidFill>
            </a:endParaRPr>
          </a:p>
        </p:txBody>
      </p:sp>
      <p:sp>
        <p:nvSpPr>
          <p:cNvPr id="4" name="頁尾版面配置區 3"/>
          <p:cNvSpPr>
            <a:spLocks noGrp="1"/>
          </p:cNvSpPr>
          <p:nvPr>
            <p:ph type="ftr" sz="quarter" idx="11"/>
          </p:nvPr>
        </p:nvSpPr>
        <p:spPr/>
        <p:txBody>
          <a:bodyPr/>
          <a:lstStyle/>
          <a:p>
            <a:endParaRPr lang="zh-HK" altLang="en-US"/>
          </a:p>
        </p:txBody>
      </p:sp>
    </p:spTree>
    <p:extLst>
      <p:ext uri="{BB962C8B-B14F-4D97-AF65-F5344CB8AC3E}">
        <p14:creationId xmlns:p14="http://schemas.microsoft.com/office/powerpoint/2010/main" val="42847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4524" y="365125"/>
            <a:ext cx="10289275" cy="1325563"/>
          </a:xfrm>
        </p:spPr>
        <p:txBody>
          <a:bodyPr/>
          <a:lstStyle/>
          <a:p>
            <a:r>
              <a:rPr lang="zh-HK" altLang="en-US" b="1" dirty="0"/>
              <a:t>醫療檢驗</a:t>
            </a:r>
          </a:p>
        </p:txBody>
      </p:sp>
      <p:sp>
        <p:nvSpPr>
          <p:cNvPr id="3" name="內容版面配置區 2"/>
          <p:cNvSpPr>
            <a:spLocks noGrp="1"/>
          </p:cNvSpPr>
          <p:nvPr>
            <p:ph idx="1"/>
          </p:nvPr>
        </p:nvSpPr>
        <p:spPr>
          <a:xfrm>
            <a:off x="1064524" y="1825625"/>
            <a:ext cx="10289276" cy="4351338"/>
          </a:xfrm>
        </p:spPr>
        <p:txBody>
          <a:bodyPr>
            <a:normAutofit/>
          </a:bodyPr>
          <a:lstStyle/>
          <a:p>
            <a:r>
              <a:rPr lang="zh-TW" altLang="en-US" b="1" dirty="0">
                <a:solidFill>
                  <a:srgbClr val="7030A0"/>
                </a:solidFill>
              </a:rPr>
              <a:t>加強以下</a:t>
            </a:r>
            <a:r>
              <a:rPr lang="zh-TW" altLang="en-US" b="1" dirty="0" smtClean="0">
                <a:solidFill>
                  <a:srgbClr val="7030A0"/>
                </a:solidFill>
              </a:rPr>
              <a:t>安排（第九章</a:t>
            </a:r>
            <a:r>
              <a:rPr lang="en-US" altLang="zh-TW" b="1" dirty="0" smtClean="0">
                <a:solidFill>
                  <a:srgbClr val="7030A0"/>
                </a:solidFill>
              </a:rPr>
              <a:t>9.19-9.20</a:t>
            </a:r>
            <a:r>
              <a:rPr lang="zh-TW" altLang="en-US" b="1" dirty="0" smtClean="0">
                <a:solidFill>
                  <a:srgbClr val="7030A0"/>
                </a:solidFill>
              </a:rPr>
              <a:t>段</a:t>
            </a:r>
            <a:r>
              <a:rPr lang="zh-TW" altLang="en-US" b="1" dirty="0">
                <a:solidFill>
                  <a:srgbClr val="7030A0"/>
                </a:solidFill>
              </a:rPr>
              <a:t>）</a:t>
            </a:r>
          </a:p>
          <a:p>
            <a:pPr lvl="1"/>
            <a:r>
              <a:rPr lang="zh-TW" altLang="en-US" sz="2800" dirty="0"/>
              <a:t>對於母親懷疑在懷孕期間</a:t>
            </a:r>
            <a:r>
              <a:rPr lang="zh-TW" altLang="en-US" sz="2800" dirty="0" smtClean="0"/>
              <a:t>濫用危險藥物</a:t>
            </a:r>
            <a:r>
              <a:rPr lang="zh-TW" altLang="en-US" sz="2800" dirty="0"/>
              <a:t>的新生兒進行</a:t>
            </a:r>
            <a:r>
              <a:rPr lang="zh-TW" altLang="en-US" sz="2800" dirty="0">
                <a:solidFill>
                  <a:srgbClr val="FF0000"/>
                </a:solidFill>
              </a:rPr>
              <a:t>尿液毒理學檢測、觀察和治療藥物中毒／戒斷的症狀</a:t>
            </a:r>
          </a:p>
          <a:p>
            <a:pPr lvl="1"/>
            <a:r>
              <a:rPr lang="zh-TW" altLang="en-US" sz="2800" dirty="0"/>
              <a:t>對兒童出現</a:t>
            </a:r>
            <a:r>
              <a:rPr lang="zh-TW" altLang="en-US" sz="2800" dirty="0" smtClean="0"/>
              <a:t>使用危險藥物</a:t>
            </a:r>
            <a:r>
              <a:rPr lang="zh-TW" altLang="en-US" sz="2800" dirty="0"/>
              <a:t>有關的身體／行為症狀或高度懷疑已接觸過危險藥物</a:t>
            </a:r>
            <a:r>
              <a:rPr lang="zh-TW" altLang="en-US" sz="2800" dirty="0">
                <a:solidFill>
                  <a:srgbClr val="FF0000"/>
                </a:solidFill>
              </a:rPr>
              <a:t>進行藥物測試</a:t>
            </a:r>
            <a:r>
              <a:rPr lang="zh-TW" altLang="en-US" sz="2800" dirty="0"/>
              <a:t>等安排</a:t>
            </a:r>
          </a:p>
          <a:p>
            <a:r>
              <a:rPr lang="zh-TW" altLang="en-US" dirty="0" smtClean="0">
                <a:solidFill>
                  <a:srgbClr val="0000FF"/>
                </a:solidFill>
              </a:rPr>
              <a:t>報警並非進行醫療檢驗的先決條件（附件七）</a:t>
            </a:r>
            <a:endParaRPr lang="zh-TW" altLang="en-US" dirty="0">
              <a:solidFill>
                <a:srgbClr val="0000FF"/>
              </a:solidFill>
            </a:endParaRPr>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73</a:t>
            </a:fld>
            <a:endParaRPr lang="zh-HK" altLang="en-US"/>
          </a:p>
        </p:txBody>
      </p:sp>
    </p:spTree>
    <p:extLst>
      <p:ext uri="{BB962C8B-B14F-4D97-AF65-F5344CB8AC3E}">
        <p14:creationId xmlns:p14="http://schemas.microsoft.com/office/powerpoint/2010/main" val="38623624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6690" y="365125"/>
            <a:ext cx="10234684" cy="1325563"/>
          </a:xfrm>
        </p:spPr>
        <p:txBody>
          <a:bodyPr/>
          <a:lstStyle/>
          <a:p>
            <a:r>
              <a:rPr lang="zh-HK" altLang="en-US" b="1" dirty="0"/>
              <a:t>刑事調查</a:t>
            </a:r>
          </a:p>
        </p:txBody>
      </p:sp>
      <p:sp>
        <p:nvSpPr>
          <p:cNvPr id="3" name="內容版面配置區 2"/>
          <p:cNvSpPr>
            <a:spLocks noGrp="1"/>
          </p:cNvSpPr>
          <p:nvPr>
            <p:ph idx="1"/>
          </p:nvPr>
        </p:nvSpPr>
        <p:spPr>
          <a:xfrm>
            <a:off x="1419366" y="1690688"/>
            <a:ext cx="10153935" cy="4351338"/>
          </a:xfrm>
        </p:spPr>
        <p:txBody>
          <a:bodyPr>
            <a:normAutofit fontScale="85000" lnSpcReduction="20000"/>
          </a:bodyPr>
          <a:lstStyle/>
          <a:p>
            <a:r>
              <a:rPr lang="zh-TW" altLang="en-US" dirty="0"/>
              <a:t>把現時第十章聯合調查擴展至所有刑事調查</a:t>
            </a:r>
          </a:p>
          <a:p>
            <a:r>
              <a:rPr lang="zh-TW" altLang="en-US" dirty="0">
                <a:solidFill>
                  <a:srgbClr val="0000FF"/>
                </a:solidFill>
              </a:rPr>
              <a:t>根據現時刑事調查程序及警方與社署聯合調查的合作方式修訂</a:t>
            </a:r>
          </a:p>
          <a:p>
            <a:r>
              <a:rPr lang="zh-TW" altLang="en-US" dirty="0"/>
              <a:t>刪除錄影會面安排中不涉及其他專業人士需要知道的細節</a:t>
            </a:r>
          </a:p>
          <a:p>
            <a:r>
              <a:rPr lang="zh-TW" altLang="en-US" dirty="0">
                <a:solidFill>
                  <a:srgbClr val="0000FF"/>
                </a:solidFill>
              </a:rPr>
              <a:t>加強刑事調查程序中需要其他專業人士參與的部分</a:t>
            </a:r>
          </a:p>
          <a:p>
            <a:pPr lvl="1">
              <a:buFont typeface="Wingdings" panose="05000000000000000000" pitchFamily="2" charset="2"/>
              <a:buChar char="Ø"/>
            </a:pPr>
            <a:r>
              <a:rPr lang="zh-TW" altLang="en-US" sz="2600" b="1" dirty="0">
                <a:solidFill>
                  <a:srgbClr val="7030A0"/>
                </a:solidFill>
              </a:rPr>
              <a:t>舉報</a:t>
            </a:r>
            <a:r>
              <a:rPr lang="zh-TW" altLang="en-US" sz="2600" b="1" dirty="0" smtClean="0">
                <a:solidFill>
                  <a:srgbClr val="7030A0"/>
                </a:solidFill>
              </a:rPr>
              <a:t>方法（</a:t>
            </a:r>
            <a:r>
              <a:rPr lang="zh-TW" altLang="en-US" sz="2600" b="1" dirty="0" smtClean="0">
                <a:solidFill>
                  <a:srgbClr val="FF0000"/>
                </a:solidFill>
              </a:rPr>
              <a:t>在</a:t>
            </a:r>
            <a:r>
              <a:rPr lang="zh-TW" altLang="en-US" sz="2600" b="1" dirty="0">
                <a:solidFill>
                  <a:srgbClr val="FF0000"/>
                </a:solidFill>
              </a:rPr>
              <a:t>任何情況下，受傷害／虐待兒童</a:t>
            </a:r>
            <a:r>
              <a:rPr lang="zh-TW" altLang="en-US" sz="2600" b="1" u="sng" dirty="0">
                <a:solidFill>
                  <a:srgbClr val="FF0000"/>
                </a:solidFill>
              </a:rPr>
              <a:t>不需</a:t>
            </a:r>
            <a:r>
              <a:rPr lang="zh-TW" altLang="en-US" sz="2600" b="1" dirty="0">
                <a:solidFill>
                  <a:srgbClr val="FF0000"/>
                </a:solidFill>
              </a:rPr>
              <a:t>親自前往警署舉</a:t>
            </a:r>
            <a:r>
              <a:rPr lang="zh-TW" altLang="en-US" sz="2600" b="1" dirty="0" smtClean="0">
                <a:solidFill>
                  <a:srgbClr val="FF0000"/>
                </a:solidFill>
              </a:rPr>
              <a:t>報</a:t>
            </a:r>
            <a:r>
              <a:rPr lang="zh-TW" altLang="en-US" sz="2600" b="1" dirty="0" smtClean="0">
                <a:solidFill>
                  <a:srgbClr val="7030A0"/>
                </a:solidFill>
              </a:rPr>
              <a:t>）（第十章</a:t>
            </a:r>
            <a:r>
              <a:rPr lang="en-US" altLang="zh-TW" sz="2600" b="1" dirty="0" smtClean="0">
                <a:solidFill>
                  <a:srgbClr val="7030A0"/>
                </a:solidFill>
              </a:rPr>
              <a:t>10.2-10.9</a:t>
            </a:r>
            <a:r>
              <a:rPr lang="zh-TW" altLang="en-US" sz="2600" b="1" dirty="0" smtClean="0">
                <a:solidFill>
                  <a:srgbClr val="7030A0"/>
                </a:solidFill>
              </a:rPr>
              <a:t>段）</a:t>
            </a:r>
            <a:endParaRPr lang="en-US" altLang="zh-TW" sz="2600" b="1" dirty="0" smtClean="0">
              <a:solidFill>
                <a:srgbClr val="7030A0"/>
              </a:solidFill>
            </a:endParaRPr>
          </a:p>
          <a:p>
            <a:pPr lvl="1">
              <a:buFont typeface="Wingdings" panose="05000000000000000000" pitchFamily="2" charset="2"/>
              <a:buChar char="Ø"/>
            </a:pPr>
            <a:r>
              <a:rPr lang="zh-TW" altLang="en-US" sz="2600" b="1" dirty="0">
                <a:solidFill>
                  <a:srgbClr val="7030A0"/>
                </a:solidFill>
              </a:rPr>
              <a:t>制定調查</a:t>
            </a:r>
            <a:r>
              <a:rPr lang="zh-TW" altLang="en-US" sz="2600" b="1" dirty="0" smtClean="0">
                <a:solidFill>
                  <a:srgbClr val="7030A0"/>
                </a:solidFill>
              </a:rPr>
              <a:t>及</a:t>
            </a:r>
            <a:r>
              <a:rPr lang="zh-TW" altLang="en-US" sz="2600" b="1" dirty="0">
                <a:solidFill>
                  <a:srgbClr val="7030A0"/>
                </a:solidFill>
              </a:rPr>
              <a:t>錄影</a:t>
            </a:r>
            <a:r>
              <a:rPr lang="zh-TW" altLang="en-US" sz="2600" b="1" dirty="0" smtClean="0">
                <a:solidFill>
                  <a:srgbClr val="7030A0"/>
                </a:solidFill>
              </a:rPr>
              <a:t>會面的策略</a:t>
            </a:r>
            <a:r>
              <a:rPr lang="zh-TW" altLang="en-US" sz="2600" b="1" dirty="0" smtClean="0"/>
              <a:t>（第</a:t>
            </a:r>
            <a:r>
              <a:rPr lang="en-US" altLang="zh-TW" sz="2600" b="1" dirty="0" smtClean="0"/>
              <a:t>10.18-10.20</a:t>
            </a:r>
            <a:r>
              <a:rPr lang="zh-TW" altLang="en-US" sz="2600" b="1" dirty="0" smtClean="0"/>
              <a:t>，</a:t>
            </a:r>
            <a:r>
              <a:rPr lang="en-US" altLang="zh-TW" sz="2600" b="1" dirty="0" smtClean="0"/>
              <a:t>10.50-10.51</a:t>
            </a:r>
            <a:r>
              <a:rPr lang="zh-TW" altLang="en-US" sz="2600" b="1" dirty="0" smtClean="0"/>
              <a:t>段）</a:t>
            </a:r>
            <a:endParaRPr lang="zh-TW" altLang="en-US" sz="2600" b="1" dirty="0"/>
          </a:p>
          <a:p>
            <a:pPr lvl="1">
              <a:buFont typeface="Wingdings" panose="05000000000000000000" pitchFamily="2" charset="2"/>
              <a:buChar char="Ø"/>
            </a:pPr>
            <a:r>
              <a:rPr lang="zh-TW" altLang="en-US" sz="2600" dirty="0">
                <a:solidFill>
                  <a:srgbClr val="0000FF"/>
                </a:solidFill>
              </a:rPr>
              <a:t>觀看及見證錄影</a:t>
            </a:r>
            <a:r>
              <a:rPr lang="zh-TW" altLang="en-US" sz="2600" dirty="0" smtClean="0">
                <a:solidFill>
                  <a:srgbClr val="0000FF"/>
                </a:solidFill>
              </a:rPr>
              <a:t>會面</a:t>
            </a:r>
            <a:r>
              <a:rPr lang="zh-TW" altLang="en-US" sz="2600" b="1" dirty="0" smtClean="0">
                <a:solidFill>
                  <a:srgbClr val="0000FF"/>
                </a:solidFill>
              </a:rPr>
              <a:t>（第</a:t>
            </a:r>
            <a:r>
              <a:rPr lang="en-US" altLang="zh-TW" sz="2600" b="1" dirty="0" smtClean="0">
                <a:solidFill>
                  <a:srgbClr val="0000FF"/>
                </a:solidFill>
              </a:rPr>
              <a:t>10.39-10.43</a:t>
            </a:r>
            <a:r>
              <a:rPr lang="zh-TW" altLang="en-US" sz="2600" b="1" dirty="0" smtClean="0">
                <a:solidFill>
                  <a:srgbClr val="0000FF"/>
                </a:solidFill>
              </a:rPr>
              <a:t>段）</a:t>
            </a:r>
            <a:endParaRPr lang="zh-TW" altLang="en-US" sz="2600" b="1" dirty="0">
              <a:solidFill>
                <a:srgbClr val="0000FF"/>
              </a:solidFill>
            </a:endParaRPr>
          </a:p>
          <a:p>
            <a:pPr lvl="1">
              <a:buFont typeface="Wingdings" panose="05000000000000000000" pitchFamily="2" charset="2"/>
              <a:buChar char="Ø"/>
            </a:pPr>
            <a:r>
              <a:rPr lang="zh-TW" altLang="en-US" sz="2600" dirty="0"/>
              <a:t>錄影會面後的</a:t>
            </a:r>
            <a:r>
              <a:rPr lang="zh-TW" altLang="en-US" sz="2600" b="1" dirty="0">
                <a:solidFill>
                  <a:srgbClr val="7030A0"/>
                </a:solidFill>
              </a:rPr>
              <a:t>即時個案</a:t>
            </a:r>
            <a:r>
              <a:rPr lang="zh-TW" altLang="en-US" sz="2600" b="1" dirty="0" smtClean="0">
                <a:solidFill>
                  <a:srgbClr val="7030A0"/>
                </a:solidFill>
              </a:rPr>
              <a:t>評估及跟進（第</a:t>
            </a:r>
            <a:r>
              <a:rPr lang="en-US" altLang="zh-TW" sz="2600" b="1" dirty="0" smtClean="0">
                <a:solidFill>
                  <a:srgbClr val="7030A0"/>
                </a:solidFill>
              </a:rPr>
              <a:t>10.53</a:t>
            </a:r>
            <a:r>
              <a:rPr lang="zh-TW" altLang="en-US" sz="2600" b="1" dirty="0" smtClean="0">
                <a:solidFill>
                  <a:srgbClr val="7030A0"/>
                </a:solidFill>
              </a:rPr>
              <a:t>段）</a:t>
            </a:r>
            <a:endParaRPr lang="zh-TW" altLang="en-US" sz="2600" b="1" dirty="0">
              <a:solidFill>
                <a:srgbClr val="7030A0"/>
              </a:solidFill>
            </a:endParaRPr>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74</a:t>
            </a:fld>
            <a:endParaRPr lang="zh-HK" altLang="en-US"/>
          </a:p>
        </p:txBody>
      </p:sp>
    </p:spTree>
    <p:extLst>
      <p:ext uri="{BB962C8B-B14F-4D97-AF65-F5344CB8AC3E}">
        <p14:creationId xmlns:p14="http://schemas.microsoft.com/office/powerpoint/2010/main" val="10945760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831850" y="1709738"/>
            <a:ext cx="9731517" cy="2852737"/>
          </a:xfrm>
        </p:spPr>
        <p:txBody>
          <a:bodyPr/>
          <a:lstStyle/>
          <a:p>
            <a:r>
              <a:rPr lang="zh-TW" altLang="en-US" sz="4400" b="1" dirty="0">
                <a:solidFill>
                  <a:srgbClr val="0000FF"/>
                </a:solidFill>
              </a:rPr>
              <a:t>保護懷疑受虐待兒童多專業個案會議</a:t>
            </a:r>
            <a:r>
              <a:rPr lang="zh-TW" altLang="en-US" sz="4400" b="1" dirty="0" smtClean="0">
                <a:solidFill>
                  <a:srgbClr val="0000FF"/>
                </a:solidFill>
              </a:rPr>
              <a:t>（第十一章</a:t>
            </a:r>
            <a:r>
              <a:rPr lang="zh-TW" altLang="en-US" sz="4400" b="1" dirty="0">
                <a:solidFill>
                  <a:srgbClr val="0000FF"/>
                </a:solidFill>
              </a:rPr>
              <a:t>）</a:t>
            </a:r>
            <a:endParaRPr lang="zh-HK" altLang="en-US" sz="4400" b="1" dirty="0">
              <a:solidFill>
                <a:srgbClr val="0000FF"/>
              </a:solidFill>
            </a:endParaRPr>
          </a:p>
        </p:txBody>
      </p:sp>
      <p:sp>
        <p:nvSpPr>
          <p:cNvPr id="8" name="文字版面配置區 7"/>
          <p:cNvSpPr>
            <a:spLocks noGrp="1"/>
          </p:cNvSpPr>
          <p:nvPr>
            <p:ph type="body" idx="1"/>
          </p:nvPr>
        </p:nvSpPr>
        <p:spPr/>
        <p:txBody>
          <a:bodyPr/>
          <a:lstStyle/>
          <a:p>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75</a:t>
            </a:fld>
            <a:endParaRPr lang="en-US" altLang="zh-HK">
              <a:solidFill>
                <a:prstClr val="black">
                  <a:tint val="75000"/>
                </a:prstClr>
              </a:solidFill>
            </a:endParaRPr>
          </a:p>
        </p:txBody>
      </p:sp>
    </p:spTree>
    <p:extLst>
      <p:ext uri="{BB962C8B-B14F-4D97-AF65-F5344CB8AC3E}">
        <p14:creationId xmlns:p14="http://schemas.microsoft.com/office/powerpoint/2010/main" val="100511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0752" y="1335208"/>
            <a:ext cx="10904562" cy="4954136"/>
          </a:xfrm>
        </p:spPr>
        <p:txBody>
          <a:bodyPr>
            <a:noAutofit/>
          </a:bodyPr>
          <a:lstStyle/>
          <a:p>
            <a:pPr marL="0" indent="0">
              <a:lnSpc>
                <a:spcPct val="110000"/>
              </a:lnSpc>
              <a:spcBef>
                <a:spcPts val="600"/>
              </a:spcBef>
              <a:buNone/>
            </a:pPr>
            <a:r>
              <a:rPr lang="zh-TW" altLang="en-US" b="1" dirty="0" smtClean="0">
                <a:solidFill>
                  <a:srgbClr val="7030A0"/>
                </a:solidFill>
              </a:rPr>
              <a:t>重點：保護兒童</a:t>
            </a:r>
            <a:r>
              <a:rPr lang="zh-TW" altLang="en-US" b="1" dirty="0">
                <a:solidFill>
                  <a:srgbClr val="7030A0"/>
                </a:solidFill>
              </a:rPr>
              <a:t>的安全和保障其最佳</a:t>
            </a:r>
            <a:r>
              <a:rPr lang="zh-TW" altLang="en-US" b="1" dirty="0" smtClean="0">
                <a:solidFill>
                  <a:srgbClr val="7030A0"/>
                </a:solidFill>
              </a:rPr>
              <a:t>利益</a:t>
            </a:r>
            <a:endParaRPr lang="en-US" altLang="zh-TW" b="1" dirty="0" smtClean="0">
              <a:solidFill>
                <a:srgbClr val="7030A0"/>
              </a:solidFill>
            </a:endParaRPr>
          </a:p>
          <a:p>
            <a:pPr>
              <a:lnSpc>
                <a:spcPct val="110000"/>
              </a:lnSpc>
              <a:spcBef>
                <a:spcPts val="600"/>
              </a:spcBef>
            </a:pPr>
            <a:r>
              <a:rPr lang="zh-TW" altLang="en-US" dirty="0" smtClean="0"/>
              <a:t>討論事項（第十一章附錄二）</a:t>
            </a:r>
            <a:endParaRPr lang="en-US" altLang="zh-TW" dirty="0" smtClean="0"/>
          </a:p>
          <a:p>
            <a:pPr marL="914400" lvl="1" indent="-457200">
              <a:lnSpc>
                <a:spcPct val="110000"/>
              </a:lnSpc>
              <a:spcBef>
                <a:spcPts val="600"/>
              </a:spcBef>
              <a:buFont typeface="+mj-lt"/>
              <a:buAutoNum type="alphaLcParenR"/>
            </a:pPr>
            <a:r>
              <a:rPr lang="zh-HK" altLang="en-US" b="1" dirty="0">
                <a:solidFill>
                  <a:srgbClr val="FF0000"/>
                </a:solidFill>
              </a:rPr>
              <a:t>事件</a:t>
            </a:r>
            <a:r>
              <a:rPr lang="zh-HK" altLang="en-US" b="1" dirty="0" smtClean="0"/>
              <a:t>性質</a:t>
            </a:r>
            <a:r>
              <a:rPr lang="zh-TW" altLang="en-US" dirty="0" smtClean="0"/>
              <a:t>（是否「傷害／虐待兒童事件」）（參考第二章）</a:t>
            </a:r>
            <a:endParaRPr lang="en-US" altLang="zh-HK" dirty="0" smtClean="0"/>
          </a:p>
          <a:p>
            <a:pPr marL="914400" lvl="1" indent="-457200">
              <a:lnSpc>
                <a:spcPct val="110000"/>
              </a:lnSpc>
              <a:spcBef>
                <a:spcPts val="600"/>
              </a:spcBef>
              <a:buFont typeface="+mj-lt"/>
              <a:buAutoNum type="alphaLcParenR"/>
            </a:pPr>
            <a:r>
              <a:rPr lang="zh-TW" altLang="en-US" dirty="0" smtClean="0"/>
              <a:t>兒童受虐待的危機（參考第七章）</a:t>
            </a:r>
            <a:endParaRPr lang="en-US" altLang="zh-TW" dirty="0" smtClean="0"/>
          </a:p>
          <a:p>
            <a:pPr marL="914400" lvl="1" indent="-457200">
              <a:lnSpc>
                <a:spcPct val="110000"/>
              </a:lnSpc>
              <a:spcBef>
                <a:spcPts val="600"/>
              </a:spcBef>
              <a:buFont typeface="+mj-lt"/>
              <a:buAutoNum type="alphaLcParenR"/>
            </a:pPr>
            <a:r>
              <a:rPr lang="zh-TW" altLang="en-US" b="1" dirty="0" smtClean="0">
                <a:solidFill>
                  <a:srgbClr val="FF0000"/>
                </a:solidFill>
              </a:rPr>
              <a:t>個案</a:t>
            </a:r>
            <a:r>
              <a:rPr lang="zh-TW" altLang="en-US" b="1" dirty="0"/>
              <a:t>類別</a:t>
            </a:r>
            <a:r>
              <a:rPr lang="zh-TW" altLang="en-US" dirty="0"/>
              <a:t>（是否</a:t>
            </a:r>
            <a:r>
              <a:rPr lang="zh-TW" altLang="en-US" b="1" dirty="0" smtClean="0">
                <a:solidFill>
                  <a:srgbClr val="FF0000"/>
                </a:solidFill>
              </a:rPr>
              <a:t>「保護</a:t>
            </a:r>
            <a:r>
              <a:rPr lang="zh-TW" altLang="en-US" b="1" dirty="0">
                <a:solidFill>
                  <a:srgbClr val="FF0000"/>
                </a:solidFill>
              </a:rPr>
              <a:t>兒童個案」</a:t>
            </a:r>
            <a:r>
              <a:rPr lang="zh-TW" altLang="en-US" dirty="0" smtClean="0"/>
              <a:t>）（第</a:t>
            </a:r>
            <a:r>
              <a:rPr lang="en-US" altLang="zh-TW" dirty="0" smtClean="0"/>
              <a:t>11.26</a:t>
            </a:r>
            <a:r>
              <a:rPr lang="zh-TW" altLang="en-US" dirty="0" smtClean="0"/>
              <a:t>段第</a:t>
            </a:r>
            <a:r>
              <a:rPr lang="en-US" altLang="zh-TW" dirty="0" smtClean="0"/>
              <a:t>(3)</a:t>
            </a:r>
            <a:r>
              <a:rPr lang="zh-TW" altLang="en-US" dirty="0" smtClean="0"/>
              <a:t>點）</a:t>
            </a:r>
            <a:endParaRPr lang="en-US" altLang="zh-TW" dirty="0"/>
          </a:p>
          <a:p>
            <a:pPr marL="1371600" lvl="2" indent="-457200">
              <a:lnSpc>
                <a:spcPct val="110000"/>
              </a:lnSpc>
              <a:spcBef>
                <a:spcPts val="600"/>
              </a:spcBef>
              <a:buFont typeface="+mj-lt"/>
              <a:buAutoNum type="arabicPeriod"/>
            </a:pPr>
            <a:r>
              <a:rPr lang="zh-TW" altLang="en-US" sz="2400" dirty="0" smtClean="0">
                <a:solidFill>
                  <a:srgbClr val="0000FF"/>
                </a:solidFill>
              </a:rPr>
              <a:t>事件屬於</a:t>
            </a:r>
            <a:r>
              <a:rPr lang="zh-TW" altLang="en-US" sz="2400" b="1" dirty="0">
                <a:solidFill>
                  <a:srgbClr val="CC00CC"/>
                </a:solidFill>
              </a:rPr>
              <a:t>傷害／虐待</a:t>
            </a:r>
            <a:r>
              <a:rPr lang="zh-TW" altLang="en-US" sz="2400" b="1" dirty="0" smtClean="0">
                <a:solidFill>
                  <a:srgbClr val="CC00CC"/>
                </a:solidFill>
              </a:rPr>
              <a:t>兒童</a:t>
            </a:r>
            <a:endParaRPr lang="zh-TW" altLang="en-US" sz="2400" b="1" dirty="0">
              <a:solidFill>
                <a:srgbClr val="CC00CC"/>
              </a:solidFill>
            </a:endParaRPr>
          </a:p>
          <a:p>
            <a:pPr marL="1371600" lvl="2" indent="-457200">
              <a:lnSpc>
                <a:spcPct val="110000"/>
              </a:lnSpc>
              <a:spcBef>
                <a:spcPts val="600"/>
              </a:spcBef>
              <a:buFont typeface="+mj-lt"/>
              <a:buAutoNum type="arabicPeriod"/>
            </a:pPr>
            <a:r>
              <a:rPr lang="zh-TW" altLang="en-US" sz="2400" dirty="0" smtClean="0">
                <a:solidFill>
                  <a:srgbClr val="0000FF"/>
                </a:solidFill>
              </a:rPr>
              <a:t>事件不</a:t>
            </a:r>
            <a:r>
              <a:rPr lang="zh-TW" altLang="en-US" sz="2400" dirty="0">
                <a:solidFill>
                  <a:srgbClr val="0000FF"/>
                </a:solidFill>
              </a:rPr>
              <a:t>屬於傷害／虐待兒童，但</a:t>
            </a:r>
            <a:r>
              <a:rPr lang="zh-TW" altLang="en-US" sz="2400" dirty="0" smtClean="0">
                <a:solidFill>
                  <a:srgbClr val="0000FF"/>
                </a:solidFill>
              </a:rPr>
              <a:t>兒童</a:t>
            </a:r>
            <a:r>
              <a:rPr lang="zh-TW" altLang="en-US" sz="2400" b="1" dirty="0" smtClean="0">
                <a:solidFill>
                  <a:srgbClr val="CC00CC"/>
                </a:solidFill>
              </a:rPr>
              <a:t>日後</a:t>
            </a:r>
            <a:r>
              <a:rPr lang="zh-TW" altLang="en-US" sz="2400" b="1" dirty="0">
                <a:solidFill>
                  <a:srgbClr val="CC00CC"/>
                </a:solidFill>
              </a:rPr>
              <a:t>受傷害／</a:t>
            </a:r>
            <a:r>
              <a:rPr lang="zh-TW" altLang="en-US" sz="2400" b="1" dirty="0" smtClean="0">
                <a:solidFill>
                  <a:srgbClr val="CC00CC"/>
                </a:solidFill>
              </a:rPr>
              <a:t>虐</a:t>
            </a:r>
            <a:r>
              <a:rPr lang="zh-TW" altLang="en-US" sz="2400" b="1" dirty="0">
                <a:solidFill>
                  <a:srgbClr val="CC00CC"/>
                </a:solidFill>
              </a:rPr>
              <a:t>待危機屬於</a:t>
            </a:r>
            <a:r>
              <a:rPr lang="zh-TW" altLang="en-US" sz="2400" b="1" dirty="0" smtClean="0">
                <a:solidFill>
                  <a:srgbClr val="CC00CC"/>
                </a:solidFill>
              </a:rPr>
              <a:t>高</a:t>
            </a:r>
            <a:endParaRPr lang="en-US" altLang="zh-TW" sz="2400" b="1" dirty="0" smtClean="0">
              <a:solidFill>
                <a:srgbClr val="CC00CC"/>
              </a:solidFill>
            </a:endParaRPr>
          </a:p>
          <a:p>
            <a:pPr marL="1371600" lvl="2" indent="-457200">
              <a:lnSpc>
                <a:spcPct val="110000"/>
              </a:lnSpc>
              <a:spcBef>
                <a:spcPts val="600"/>
              </a:spcBef>
              <a:buFont typeface="+mj-lt"/>
              <a:buAutoNum type="arabicPeriod"/>
            </a:pPr>
            <a:r>
              <a:rPr lang="zh-TW" altLang="en-US" sz="2400" dirty="0" smtClean="0">
                <a:solidFill>
                  <a:srgbClr val="0000FF"/>
                </a:solidFill>
              </a:rPr>
              <a:t>會議</a:t>
            </a:r>
            <a:r>
              <a:rPr lang="zh-TW" altLang="en-US" sz="2400" dirty="0">
                <a:solidFill>
                  <a:srgbClr val="0000FF"/>
                </a:solidFill>
              </a:rPr>
              <a:t>成員認為傷害／虐待兒童未能成立，兒童日後受虐的危機亦不高，但經分析了所得的具體資料，</a:t>
            </a:r>
            <a:r>
              <a:rPr lang="zh-TW" altLang="en-US" sz="2400" b="1" dirty="0">
                <a:solidFill>
                  <a:srgbClr val="CC00CC"/>
                </a:solidFill>
              </a:rPr>
              <a:t>認為相當可能曾發生傷害／虐待兒童事件</a:t>
            </a:r>
          </a:p>
          <a:p>
            <a:pPr marL="457200" lvl="1" indent="0">
              <a:lnSpc>
                <a:spcPct val="110000"/>
              </a:lnSpc>
              <a:spcBef>
                <a:spcPts val="600"/>
              </a:spcBef>
              <a:buNone/>
            </a:pPr>
            <a:r>
              <a:rPr lang="en-US" altLang="zh-TW" dirty="0" smtClean="0">
                <a:solidFill>
                  <a:srgbClr val="0000FF"/>
                </a:solidFill>
              </a:rPr>
              <a:t>	</a:t>
            </a:r>
            <a:r>
              <a:rPr lang="zh-TW" altLang="en-US" dirty="0" smtClean="0">
                <a:solidFill>
                  <a:srgbClr val="FF0000"/>
                </a:solidFill>
              </a:rPr>
              <a:t>而</a:t>
            </a:r>
            <a:r>
              <a:rPr lang="zh-TW" altLang="en-US" dirty="0">
                <a:solidFill>
                  <a:srgbClr val="FF0000"/>
                </a:solidFill>
              </a:rPr>
              <a:t>需要對兒童作出</a:t>
            </a:r>
            <a:r>
              <a:rPr lang="zh-TW" altLang="en-US" dirty="0" smtClean="0">
                <a:solidFill>
                  <a:srgbClr val="FF0000"/>
                </a:solidFill>
              </a:rPr>
              <a:t>保護</a:t>
            </a:r>
            <a:endParaRPr lang="zh-TW" altLang="en-US" dirty="0">
              <a:solidFill>
                <a:srgbClr val="FF0000"/>
              </a:solidFill>
            </a:endParaRPr>
          </a:p>
          <a:p>
            <a:pPr>
              <a:lnSpc>
                <a:spcPct val="110000"/>
              </a:lnSpc>
              <a:spcBef>
                <a:spcPts val="600"/>
              </a:spcBef>
            </a:pPr>
            <a:endParaRPr lang="en-US" altLang="zh-TW" dirty="0" smtClean="0"/>
          </a:p>
        </p:txBody>
      </p:sp>
      <p:sp>
        <p:nvSpPr>
          <p:cNvPr id="5" name="頁尾版面配置區 4"/>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76</a:t>
            </a:fld>
            <a:endParaRPr lang="en-US" altLang="zh-HK" dirty="0">
              <a:solidFill>
                <a:prstClr val="black">
                  <a:tint val="75000"/>
                </a:prstClr>
              </a:solidFill>
            </a:endParaRPr>
          </a:p>
        </p:txBody>
      </p:sp>
      <p:sp>
        <p:nvSpPr>
          <p:cNvPr id="7" name="標題 1"/>
          <p:cNvSpPr txBox="1">
            <a:spLocks/>
          </p:cNvSpPr>
          <p:nvPr/>
        </p:nvSpPr>
        <p:spPr>
          <a:xfrm>
            <a:off x="833541" y="433361"/>
            <a:ext cx="10042585" cy="95479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000" kern="1200" spc="100" baseline="0">
                <a:solidFill>
                  <a:schemeClr val="tx1"/>
                </a:solidFill>
                <a:latin typeface="+mj-lt"/>
                <a:ea typeface="+mj-ea"/>
                <a:cs typeface="+mj-cs"/>
              </a:defRPr>
            </a:lvl1pPr>
          </a:lstStyle>
          <a:p>
            <a:pPr>
              <a:lnSpc>
                <a:spcPct val="100000"/>
              </a:lnSpc>
            </a:pPr>
            <a:r>
              <a:rPr lang="zh-TW" altLang="en-US" b="1" dirty="0" smtClean="0"/>
              <a:t>保護懷疑受虐待兒童多專業個案會議（多專業會議）</a:t>
            </a:r>
            <a:endParaRPr lang="zh-HK" altLang="en-US" b="1" dirty="0"/>
          </a:p>
        </p:txBody>
      </p:sp>
    </p:spTree>
    <p:extLst>
      <p:ext uri="{BB962C8B-B14F-4D97-AF65-F5344CB8AC3E}">
        <p14:creationId xmlns:p14="http://schemas.microsoft.com/office/powerpoint/2010/main" val="227048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354" y="32661"/>
            <a:ext cx="10166445" cy="1036739"/>
          </a:xfrm>
        </p:spPr>
        <p:txBody>
          <a:bodyPr/>
          <a:lstStyle/>
          <a:p>
            <a:r>
              <a:rPr lang="zh-TW" altLang="en-US" b="1" dirty="0"/>
              <a:t>多專業會議</a:t>
            </a:r>
            <a:endParaRPr lang="zh-HK" altLang="en-US" dirty="0"/>
          </a:p>
        </p:txBody>
      </p:sp>
      <p:sp>
        <p:nvSpPr>
          <p:cNvPr id="3" name="內容版面配置區 2"/>
          <p:cNvSpPr>
            <a:spLocks noGrp="1"/>
          </p:cNvSpPr>
          <p:nvPr>
            <p:ph idx="1"/>
          </p:nvPr>
        </p:nvSpPr>
        <p:spPr>
          <a:xfrm>
            <a:off x="655093" y="1069400"/>
            <a:ext cx="10986448" cy="5066498"/>
          </a:xfrm>
        </p:spPr>
        <p:txBody>
          <a:bodyPr>
            <a:noAutofit/>
          </a:bodyPr>
          <a:lstStyle/>
          <a:p>
            <a:pPr marL="914400" lvl="1" indent="-457200" hangingPunct="0">
              <a:lnSpc>
                <a:spcPct val="100000"/>
              </a:lnSpc>
              <a:spcBef>
                <a:spcPts val="600"/>
              </a:spcBef>
              <a:buFont typeface="+mj-lt"/>
              <a:buAutoNum type="alphaLcParenR" startAt="4"/>
            </a:pPr>
            <a:r>
              <a:rPr lang="zh-TW" altLang="zh-HK" dirty="0" smtClean="0"/>
              <a:t>有關</a:t>
            </a:r>
            <a:r>
              <a:rPr lang="zh-TW" altLang="zh-HK" dirty="0"/>
              <a:t>兒童及其家庭的</a:t>
            </a:r>
            <a:r>
              <a:rPr lang="zh-TW" altLang="zh-HK" dirty="0" smtClean="0">
                <a:solidFill>
                  <a:srgbClr val="0000FF"/>
                </a:solidFill>
              </a:rPr>
              <a:t>需要</a:t>
            </a:r>
            <a:r>
              <a:rPr lang="zh-TW" altLang="en-US" dirty="0" smtClean="0">
                <a:solidFill>
                  <a:srgbClr val="0000FF"/>
                </a:solidFill>
              </a:rPr>
              <a:t>（參考附件十八）</a:t>
            </a:r>
            <a:endParaRPr lang="zh-TW" altLang="zh-HK" dirty="0">
              <a:solidFill>
                <a:srgbClr val="0000FF"/>
              </a:solidFill>
            </a:endParaRPr>
          </a:p>
          <a:p>
            <a:pPr marL="914400" lvl="1" indent="-457200" hangingPunct="0">
              <a:lnSpc>
                <a:spcPct val="100000"/>
              </a:lnSpc>
              <a:spcBef>
                <a:spcPts val="600"/>
              </a:spcBef>
              <a:buFont typeface="+mj-lt"/>
              <a:buAutoNum type="alphaLcParenR" startAt="4"/>
            </a:pPr>
            <a:r>
              <a:rPr lang="zh-TW" altLang="zh-HK" dirty="0" smtClean="0"/>
              <a:t>兒童</a:t>
            </a:r>
            <a:r>
              <a:rPr lang="zh-TW" altLang="zh-HK" dirty="0"/>
              <a:t>及其家庭的</a:t>
            </a:r>
            <a:r>
              <a:rPr lang="zh-TW" altLang="zh-HK" b="1" dirty="0">
                <a:solidFill>
                  <a:srgbClr val="FF0000"/>
                </a:solidFill>
              </a:rPr>
              <a:t>跟進計劃（包括安全計劃</a:t>
            </a:r>
            <a:r>
              <a:rPr lang="zh-TW" altLang="zh-HK" b="1" dirty="0" smtClean="0">
                <a:solidFill>
                  <a:srgbClr val="FF0000"/>
                </a:solidFill>
              </a:rPr>
              <a:t>）</a:t>
            </a:r>
            <a:r>
              <a:rPr lang="zh-TW" altLang="en-US" b="1" dirty="0" smtClean="0">
                <a:solidFill>
                  <a:srgbClr val="FF0000"/>
                </a:solidFill>
              </a:rPr>
              <a:t>（參考第</a:t>
            </a:r>
            <a:r>
              <a:rPr lang="en-US" altLang="zh-TW" b="1" dirty="0" smtClean="0">
                <a:solidFill>
                  <a:srgbClr val="FF0000"/>
                </a:solidFill>
              </a:rPr>
              <a:t>11.38-41</a:t>
            </a:r>
            <a:r>
              <a:rPr lang="zh-TW" altLang="en-US" b="1" dirty="0" smtClean="0">
                <a:solidFill>
                  <a:srgbClr val="FF0000"/>
                </a:solidFill>
              </a:rPr>
              <a:t>段</a:t>
            </a:r>
            <a:r>
              <a:rPr lang="zh-TW" altLang="en-US" b="1" dirty="0">
                <a:solidFill>
                  <a:srgbClr val="FF0000"/>
                </a:solidFill>
              </a:rPr>
              <a:t>）</a:t>
            </a:r>
            <a:endParaRPr lang="zh-TW" altLang="zh-HK" b="1" dirty="0">
              <a:solidFill>
                <a:srgbClr val="FF0000"/>
              </a:solidFill>
            </a:endParaRPr>
          </a:p>
          <a:p>
            <a:pPr lvl="2" hangingPunct="0">
              <a:lnSpc>
                <a:spcPct val="100000"/>
              </a:lnSpc>
              <a:spcBef>
                <a:spcPts val="600"/>
              </a:spcBef>
            </a:pPr>
            <a:r>
              <a:rPr lang="zh-TW" altLang="zh-HK" dirty="0"/>
              <a:t>主責社工／</a:t>
            </a:r>
            <a:r>
              <a:rPr lang="zh-TW" altLang="zh-HK" b="1" dirty="0">
                <a:solidFill>
                  <a:srgbClr val="FF0000"/>
                </a:solidFill>
              </a:rPr>
              <a:t>核心</a:t>
            </a:r>
            <a:r>
              <a:rPr lang="zh-TW" altLang="zh-HK" b="1" dirty="0" smtClean="0">
                <a:solidFill>
                  <a:srgbClr val="FF0000"/>
                </a:solidFill>
              </a:rPr>
              <a:t>小組</a:t>
            </a:r>
            <a:r>
              <a:rPr lang="zh-TW" altLang="en-US" dirty="0" smtClean="0"/>
              <a:t>（參考第</a:t>
            </a:r>
            <a:r>
              <a:rPr lang="en-US" altLang="zh-TW" dirty="0" smtClean="0"/>
              <a:t>11.69-11.71</a:t>
            </a:r>
            <a:r>
              <a:rPr lang="zh-TW" altLang="en-US" dirty="0"/>
              <a:t>段）</a:t>
            </a:r>
            <a:endParaRPr lang="zh-TW" altLang="zh-HK" b="1" dirty="0">
              <a:solidFill>
                <a:srgbClr val="FF0000"/>
              </a:solidFill>
            </a:endParaRPr>
          </a:p>
          <a:p>
            <a:pPr lvl="2" hangingPunct="0">
              <a:lnSpc>
                <a:spcPct val="100000"/>
              </a:lnSpc>
              <a:spcBef>
                <a:spcPts val="600"/>
              </a:spcBef>
            </a:pPr>
            <a:r>
              <a:rPr lang="zh-TW" altLang="zh-HK" dirty="0"/>
              <a:t>照顧</a:t>
            </a:r>
            <a:r>
              <a:rPr lang="zh-TW" altLang="zh-HK" dirty="0" smtClean="0"/>
              <a:t>安排</a:t>
            </a:r>
            <a:r>
              <a:rPr lang="zh-TW" altLang="en-US" dirty="0" smtClean="0"/>
              <a:t>（參考第</a:t>
            </a:r>
            <a:r>
              <a:rPr lang="en-US" altLang="zh-TW" dirty="0" smtClean="0"/>
              <a:t>11.40</a:t>
            </a:r>
            <a:r>
              <a:rPr lang="zh-TW" altLang="en-US" dirty="0" smtClean="0"/>
              <a:t>段及第八章附錄一</a:t>
            </a:r>
            <a:r>
              <a:rPr lang="zh-TW" altLang="en-US" dirty="0"/>
              <a:t>，包括</a:t>
            </a:r>
            <a:r>
              <a:rPr lang="zh-TW" altLang="en-US" dirty="0">
                <a:solidFill>
                  <a:srgbClr val="0000FF"/>
                </a:solidFill>
              </a:rPr>
              <a:t>考慮有濫</a:t>
            </a:r>
            <a:r>
              <a:rPr lang="zh-TW" altLang="en-US" dirty="0" smtClean="0">
                <a:solidFill>
                  <a:srgbClr val="0000FF"/>
                </a:solidFill>
              </a:rPr>
              <a:t>藥問題</a:t>
            </a:r>
            <a:r>
              <a:rPr lang="zh-TW" altLang="en-US" dirty="0">
                <a:solidFill>
                  <a:srgbClr val="0000FF"/>
                </a:solidFill>
              </a:rPr>
              <a:t>的家長是否可以照顧兒童</a:t>
            </a:r>
            <a:r>
              <a:rPr lang="zh-TW" altLang="en-US" dirty="0" smtClean="0"/>
              <a:t>）</a:t>
            </a:r>
            <a:endParaRPr lang="zh-TW" altLang="en-US" dirty="0"/>
          </a:p>
          <a:p>
            <a:pPr lvl="2" hangingPunct="0">
              <a:lnSpc>
                <a:spcPct val="100000"/>
              </a:lnSpc>
              <a:spcBef>
                <a:spcPts val="600"/>
              </a:spcBef>
            </a:pPr>
            <a:r>
              <a:rPr lang="zh-TW" altLang="zh-HK" dirty="0" smtClean="0"/>
              <a:t>是否</a:t>
            </a:r>
            <a:r>
              <a:rPr lang="zh-TW" altLang="zh-HK" dirty="0"/>
              <a:t>需要申請法定</a:t>
            </a:r>
            <a:r>
              <a:rPr lang="zh-TW" altLang="zh-HK" dirty="0" smtClean="0"/>
              <a:t>命令</a:t>
            </a:r>
            <a:r>
              <a:rPr lang="zh-TW" altLang="en-US" dirty="0" smtClean="0"/>
              <a:t>（參考第</a:t>
            </a:r>
            <a:r>
              <a:rPr lang="en-US" altLang="zh-TW" dirty="0" smtClean="0"/>
              <a:t>11.41</a:t>
            </a:r>
            <a:r>
              <a:rPr lang="zh-TW" altLang="en-US" dirty="0" smtClean="0"/>
              <a:t>段）</a:t>
            </a:r>
            <a:endParaRPr lang="zh-TW" altLang="en-US" dirty="0"/>
          </a:p>
          <a:p>
            <a:pPr lvl="2">
              <a:lnSpc>
                <a:spcPct val="100000"/>
              </a:lnSpc>
              <a:spcBef>
                <a:spcPts val="600"/>
              </a:spcBef>
            </a:pPr>
            <a:r>
              <a:rPr lang="zh-TW" altLang="zh-HK" dirty="0" smtClean="0"/>
              <a:t>其他</a:t>
            </a:r>
            <a:r>
              <a:rPr lang="zh-TW" altLang="zh-HK" dirty="0"/>
              <a:t>服務（例如</a:t>
            </a:r>
            <a:r>
              <a:rPr lang="zh-HK" altLang="zh-HK" dirty="0"/>
              <a:t>專業支援</a:t>
            </a:r>
            <a:r>
              <a:rPr lang="zh-TW" altLang="zh-HK" dirty="0"/>
              <a:t>服務</a:t>
            </a:r>
            <a:r>
              <a:rPr lang="zh-TW" altLang="zh-HK" dirty="0" smtClean="0"/>
              <a:t>）</a:t>
            </a:r>
            <a:endParaRPr lang="en-US" altLang="zh-TW" dirty="0" smtClean="0"/>
          </a:p>
          <a:p>
            <a:pPr marL="914400" lvl="1" indent="-457200">
              <a:lnSpc>
                <a:spcPct val="100000"/>
              </a:lnSpc>
              <a:spcBef>
                <a:spcPts val="600"/>
              </a:spcBef>
              <a:buFont typeface="+mj-lt"/>
              <a:buAutoNum type="alphaLcParenR" startAt="6"/>
            </a:pPr>
            <a:r>
              <a:rPr lang="zh-TW" altLang="en-US" dirty="0"/>
              <a:t>其他事項</a:t>
            </a:r>
          </a:p>
          <a:p>
            <a:pPr lvl="2">
              <a:lnSpc>
                <a:spcPct val="100000"/>
              </a:lnSpc>
              <a:spcBef>
                <a:spcPts val="600"/>
              </a:spcBef>
            </a:pPr>
            <a:r>
              <a:rPr lang="zh-TW" altLang="en-US" dirty="0" smtClean="0"/>
              <a:t>是否</a:t>
            </a:r>
            <a:r>
              <a:rPr lang="zh-TW" altLang="en-US" dirty="0"/>
              <a:t>需要</a:t>
            </a:r>
            <a:r>
              <a:rPr lang="zh-TW" altLang="en-US" dirty="0" smtClean="0"/>
              <a:t>將兒童</a:t>
            </a:r>
            <a:r>
              <a:rPr lang="zh-TW" altLang="en-US" dirty="0"/>
              <a:t>／其兄弟姊妹的資料登記在保護兒童資料系統</a:t>
            </a:r>
            <a:r>
              <a:rPr lang="zh-TW" altLang="en-US" dirty="0" smtClean="0"/>
              <a:t>內（附件十四）</a:t>
            </a:r>
            <a:endParaRPr lang="zh-TW" altLang="en-US" dirty="0"/>
          </a:p>
          <a:p>
            <a:pPr lvl="2">
              <a:lnSpc>
                <a:spcPct val="100000"/>
              </a:lnSpc>
              <a:spcBef>
                <a:spcPts val="600"/>
              </a:spcBef>
            </a:pPr>
            <a:r>
              <a:rPr lang="zh-TW" altLang="en-US" dirty="0" smtClean="0"/>
              <a:t>是否</a:t>
            </a:r>
            <a:r>
              <a:rPr lang="zh-TW" altLang="en-US" dirty="0"/>
              <a:t>需要召開覆核</a:t>
            </a:r>
            <a:r>
              <a:rPr lang="zh-TW" altLang="en-US" dirty="0" smtClean="0"/>
              <a:t>會議（參考第</a:t>
            </a:r>
            <a:r>
              <a:rPr lang="en-US" altLang="zh-TW" dirty="0" smtClean="0"/>
              <a:t>11.83-11.84</a:t>
            </a:r>
            <a:r>
              <a:rPr lang="zh-TW" altLang="en-US" dirty="0" smtClean="0"/>
              <a:t>段）</a:t>
            </a:r>
            <a:endParaRPr lang="zh-TW" altLang="en-US" dirty="0"/>
          </a:p>
          <a:p>
            <a:pPr lvl="2">
              <a:lnSpc>
                <a:spcPct val="100000"/>
              </a:lnSpc>
              <a:spcBef>
                <a:spcPts val="600"/>
              </a:spcBef>
            </a:pPr>
            <a:r>
              <a:rPr lang="zh-TW" altLang="en-US" dirty="0" smtClean="0"/>
              <a:t>是否</a:t>
            </a:r>
            <a:r>
              <a:rPr lang="zh-TW" altLang="en-US" dirty="0"/>
              <a:t>需要擬備實施跟進計劃的</a:t>
            </a:r>
            <a:r>
              <a:rPr lang="zh-TW" altLang="en-US" dirty="0" smtClean="0"/>
              <a:t>報告（</a:t>
            </a:r>
            <a:r>
              <a:rPr lang="zh-TW" altLang="en-US" dirty="0" smtClean="0">
                <a:solidFill>
                  <a:srgbClr val="0000FF"/>
                </a:solidFill>
              </a:rPr>
              <a:t>主責社工及／或其他成員</a:t>
            </a:r>
            <a:r>
              <a:rPr lang="zh-TW" altLang="en-US" dirty="0" smtClean="0"/>
              <a:t>）（參考第</a:t>
            </a:r>
            <a:r>
              <a:rPr lang="en-US" altLang="zh-TW" dirty="0" smtClean="0"/>
              <a:t>11.85</a:t>
            </a:r>
            <a:r>
              <a:rPr lang="zh-TW" altLang="en-US" dirty="0" smtClean="0"/>
              <a:t>段及本章附錄五）</a:t>
            </a:r>
            <a:endParaRPr lang="zh-TW" altLang="en-US" dirty="0"/>
          </a:p>
          <a:p>
            <a:pPr lvl="2">
              <a:lnSpc>
                <a:spcPct val="100000"/>
              </a:lnSpc>
              <a:spcBef>
                <a:spcPts val="600"/>
              </a:spcBef>
            </a:pPr>
            <a:r>
              <a:rPr lang="zh-TW" altLang="en-US" dirty="0" smtClean="0"/>
              <a:t>其他安排</a:t>
            </a:r>
            <a:endParaRPr lang="zh-HK" altLang="en-US"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77</a:t>
            </a:fld>
            <a:endParaRPr lang="zh-HK" altLang="en-US"/>
          </a:p>
        </p:txBody>
      </p:sp>
    </p:spTree>
    <p:extLst>
      <p:ext uri="{BB962C8B-B14F-4D97-AF65-F5344CB8AC3E}">
        <p14:creationId xmlns:p14="http://schemas.microsoft.com/office/powerpoint/2010/main" val="38679107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05818"/>
            <a:ext cx="10515600" cy="1325563"/>
          </a:xfrm>
        </p:spPr>
        <p:txBody>
          <a:bodyPr/>
          <a:lstStyle/>
          <a:p>
            <a:r>
              <a:rPr lang="zh-HK" altLang="en-US" b="1" dirty="0"/>
              <a:t>多專業會議</a:t>
            </a:r>
          </a:p>
        </p:txBody>
      </p:sp>
      <p:sp>
        <p:nvSpPr>
          <p:cNvPr id="3" name="內容版面配置區 2"/>
          <p:cNvSpPr>
            <a:spLocks noGrp="1"/>
          </p:cNvSpPr>
          <p:nvPr>
            <p:ph idx="1"/>
          </p:nvPr>
        </p:nvSpPr>
        <p:spPr>
          <a:xfrm>
            <a:off x="838200" y="1364776"/>
            <a:ext cx="10515600" cy="4812187"/>
          </a:xfrm>
        </p:spPr>
        <p:txBody>
          <a:bodyPr>
            <a:normAutofit/>
          </a:bodyPr>
          <a:lstStyle/>
          <a:p>
            <a:r>
              <a:rPr lang="zh-TW" altLang="en-US" dirty="0"/>
              <a:t>需要召開多專業會議的</a:t>
            </a:r>
            <a:r>
              <a:rPr lang="zh-TW" altLang="en-US" dirty="0" smtClean="0"/>
              <a:t>情況（第</a:t>
            </a:r>
            <a:r>
              <a:rPr lang="en-US" altLang="zh-TW" dirty="0" smtClean="0"/>
              <a:t>11.5-11.8</a:t>
            </a:r>
            <a:r>
              <a:rPr lang="zh-TW" altLang="en-US" dirty="0" smtClean="0"/>
              <a:t>段）</a:t>
            </a:r>
            <a:endParaRPr lang="en-US" altLang="zh-TW" dirty="0" smtClean="0"/>
          </a:p>
          <a:p>
            <a:pPr lvl="1"/>
            <a:r>
              <a:rPr lang="zh-TW" altLang="en-US" dirty="0" smtClean="0"/>
              <a:t>如</a:t>
            </a:r>
            <a:r>
              <a:rPr lang="zh-TW" altLang="en-US" dirty="0"/>
              <a:t>懷疑發生虐兒事件，而</a:t>
            </a:r>
            <a:r>
              <a:rPr lang="zh-TW" altLang="en-US" dirty="0">
                <a:solidFill>
                  <a:srgbClr val="0000FF"/>
                </a:solidFill>
              </a:rPr>
              <a:t>社工及其他專業人士正就個案進行</a:t>
            </a:r>
            <a:r>
              <a:rPr lang="zh-TW" altLang="en-US" dirty="0" smtClean="0">
                <a:solidFill>
                  <a:srgbClr val="0000FF"/>
                </a:solidFill>
              </a:rPr>
              <a:t>調查</a:t>
            </a:r>
            <a:endParaRPr lang="en-US" altLang="zh-TW" dirty="0" smtClean="0">
              <a:solidFill>
                <a:srgbClr val="0000FF"/>
              </a:solidFill>
            </a:endParaRPr>
          </a:p>
          <a:p>
            <a:pPr lvl="1" hangingPunct="0"/>
            <a:r>
              <a:rPr lang="zh-TW" altLang="zh-HK" dirty="0"/>
              <a:t>若</a:t>
            </a:r>
            <a:r>
              <a:rPr lang="zh-TW" altLang="zh-HK" dirty="0" smtClean="0"/>
              <a:t>發現兒童</a:t>
            </a:r>
            <a:r>
              <a:rPr lang="zh-TW" altLang="zh-HK" dirty="0"/>
              <a:t>可能因受虐而身</a:t>
            </a:r>
            <a:r>
              <a:rPr lang="zh-TW" altLang="zh-HK" dirty="0" smtClean="0"/>
              <a:t>故：</a:t>
            </a:r>
            <a:endParaRPr lang="zh-TW" altLang="zh-HK" dirty="0"/>
          </a:p>
          <a:p>
            <a:pPr lvl="2" hangingPunct="0"/>
            <a:r>
              <a:rPr lang="zh-TW" altLang="zh-HK" dirty="0"/>
              <a:t>如</a:t>
            </a:r>
            <a:r>
              <a:rPr lang="zh-TW" altLang="zh-HK" dirty="0">
                <a:solidFill>
                  <a:srgbClr val="0000FF"/>
                </a:solidFill>
              </a:rPr>
              <a:t>身故兒童有其他</a:t>
            </a:r>
            <a:r>
              <a:rPr lang="zh-TW" altLang="zh-HK" dirty="0" smtClean="0">
                <a:solidFill>
                  <a:srgbClr val="0000FF"/>
                </a:solidFill>
              </a:rPr>
              <a:t>兄弟姊妹</a:t>
            </a:r>
            <a:r>
              <a:rPr lang="zh-TW" altLang="zh-HK" dirty="0" smtClean="0"/>
              <a:t>，需特別關注同一家庭內尚存兒童的安全及</a:t>
            </a:r>
            <a:r>
              <a:rPr lang="zh-HK" altLang="zh-HK" dirty="0" smtClean="0"/>
              <a:t>需要</a:t>
            </a:r>
            <a:endParaRPr lang="zh-TW" altLang="zh-HK" dirty="0" smtClean="0"/>
          </a:p>
          <a:p>
            <a:pPr lvl="2"/>
            <a:r>
              <a:rPr lang="zh-TW" altLang="zh-HK" dirty="0" smtClean="0"/>
              <a:t>如兒童</a:t>
            </a:r>
            <a:r>
              <a:rPr lang="zh-TW" altLang="zh-HK" dirty="0" smtClean="0">
                <a:solidFill>
                  <a:srgbClr val="0000FF"/>
                </a:solidFill>
              </a:rPr>
              <a:t>在有關專業人士的調查期間身故</a:t>
            </a:r>
            <a:r>
              <a:rPr lang="zh-TW" altLang="zh-HK" dirty="0" smtClean="0"/>
              <a:t>，</a:t>
            </a:r>
            <a:r>
              <a:rPr lang="zh-TW" altLang="zh-HK" dirty="0"/>
              <a:t>作為調查程序的</a:t>
            </a:r>
            <a:r>
              <a:rPr lang="zh-TW" altLang="zh-HK" dirty="0" smtClean="0"/>
              <a:t>一部分</a:t>
            </a:r>
            <a:r>
              <a:rPr lang="zh-TW" altLang="en-US" dirty="0" smtClean="0"/>
              <a:t>（</a:t>
            </a:r>
            <a:r>
              <a:rPr lang="zh-TW" altLang="zh-HK" dirty="0" smtClean="0"/>
              <a:t>不論家庭內有否其他尚存兒童</a:t>
            </a:r>
            <a:r>
              <a:rPr lang="zh-TW" altLang="en-US" dirty="0" smtClean="0"/>
              <a:t>）</a:t>
            </a:r>
            <a:endParaRPr lang="en-US" altLang="zh-TW" dirty="0" smtClean="0"/>
          </a:p>
          <a:p>
            <a:pPr lvl="1"/>
            <a:r>
              <a:rPr lang="zh-TW" altLang="zh-HK" dirty="0" smtClean="0">
                <a:solidFill>
                  <a:srgbClr val="FF0000"/>
                </a:solidFill>
              </a:rPr>
              <a:t>因父母</a:t>
            </a:r>
            <a:r>
              <a:rPr lang="zh-TW" altLang="zh-HK" dirty="0">
                <a:solidFill>
                  <a:srgbClr val="FF0000"/>
                </a:solidFill>
              </a:rPr>
              <a:t>在嬰兒出生時已決定放棄兒童的監護權</a:t>
            </a:r>
            <a:r>
              <a:rPr lang="zh-TW" altLang="zh-HK" dirty="0" smtClean="0">
                <a:solidFill>
                  <a:srgbClr val="FF0000"/>
                </a:solidFill>
              </a:rPr>
              <a:t>而沒有為</a:t>
            </a:r>
            <a:r>
              <a:rPr lang="zh-TW" altLang="en-US" dirty="0" smtClean="0">
                <a:solidFill>
                  <a:srgbClr val="FF0000"/>
                </a:solidFill>
              </a:rPr>
              <a:t>懷疑受虐</a:t>
            </a:r>
            <a:r>
              <a:rPr lang="zh-TW" altLang="zh-HK" dirty="0" smtClean="0">
                <a:solidFill>
                  <a:srgbClr val="FF0000"/>
                </a:solidFill>
              </a:rPr>
              <a:t>兒童</a:t>
            </a:r>
            <a:r>
              <a:rPr lang="zh-TW" altLang="zh-HK" dirty="0">
                <a:solidFill>
                  <a:srgbClr val="FF0000"/>
                </a:solidFill>
              </a:rPr>
              <a:t>召開多專業會議</a:t>
            </a:r>
            <a:r>
              <a:rPr lang="zh-TW" altLang="zh-HK" dirty="0"/>
              <a:t>（例如初生嬰兒尿液樣本中危險藥物檢驗呈陽性的個案</a:t>
            </a:r>
            <a:r>
              <a:rPr lang="zh-TW" altLang="zh-HK" dirty="0" smtClean="0"/>
              <a:t>）</a:t>
            </a:r>
            <a:r>
              <a:rPr lang="zh-TW" altLang="en-US" dirty="0" smtClean="0"/>
              <a:t>，</a:t>
            </a:r>
            <a:r>
              <a:rPr lang="zh-TW" altLang="en-US" dirty="0" smtClean="0">
                <a:solidFill>
                  <a:srgbClr val="FF0000"/>
                </a:solidFill>
              </a:rPr>
              <a:t>但</a:t>
            </a:r>
            <a:r>
              <a:rPr lang="zh-TW" altLang="zh-HK" dirty="0" smtClean="0">
                <a:solidFill>
                  <a:srgbClr val="FF0000"/>
                </a:solidFill>
              </a:rPr>
              <a:t>其後</a:t>
            </a:r>
            <a:r>
              <a:rPr lang="zh-TW" altLang="zh-HK" dirty="0">
                <a:solidFill>
                  <a:srgbClr val="FF0000"/>
                </a:solidFill>
              </a:rPr>
              <a:t>父母改變主意</a:t>
            </a:r>
            <a:r>
              <a:rPr lang="zh-HK" altLang="zh-HK" dirty="0">
                <a:solidFill>
                  <a:srgbClr val="FF0000"/>
                </a:solidFill>
              </a:rPr>
              <a:t>而</a:t>
            </a:r>
            <a:r>
              <a:rPr lang="zh-TW" altLang="zh-HK" dirty="0">
                <a:solidFill>
                  <a:srgbClr val="FF0000"/>
                </a:solidFill>
              </a:rPr>
              <a:t>不</a:t>
            </a:r>
            <a:r>
              <a:rPr lang="zh-HK" altLang="zh-HK" dirty="0">
                <a:solidFill>
                  <a:srgbClr val="FF0000"/>
                </a:solidFill>
              </a:rPr>
              <a:t>願</a:t>
            </a:r>
            <a:r>
              <a:rPr lang="zh-TW" altLang="zh-HK" dirty="0">
                <a:solidFill>
                  <a:srgbClr val="FF0000"/>
                </a:solidFill>
              </a:rPr>
              <a:t>放棄兒童的監護</a:t>
            </a:r>
            <a:r>
              <a:rPr lang="zh-TW" altLang="zh-HK" dirty="0" smtClean="0">
                <a:solidFill>
                  <a:srgbClr val="FF0000"/>
                </a:solidFill>
              </a:rPr>
              <a:t>權</a:t>
            </a:r>
            <a:endParaRPr lang="zh-HK" altLang="en-US"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78</a:t>
            </a:fld>
            <a:endParaRPr lang="zh-HK" altLang="en-US"/>
          </a:p>
        </p:txBody>
      </p:sp>
    </p:spTree>
    <p:extLst>
      <p:ext uri="{BB962C8B-B14F-4D97-AF65-F5344CB8AC3E}">
        <p14:creationId xmlns:p14="http://schemas.microsoft.com/office/powerpoint/2010/main" val="2315804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64776" y="365125"/>
            <a:ext cx="9989024" cy="1325563"/>
          </a:xfrm>
        </p:spPr>
        <p:txBody>
          <a:bodyPr/>
          <a:lstStyle/>
          <a:p>
            <a:r>
              <a:rPr lang="zh-HK" altLang="en-US" b="1" dirty="0"/>
              <a:t>多專業會議</a:t>
            </a:r>
            <a:endParaRPr lang="zh-HK" altLang="en-US" dirty="0"/>
          </a:p>
        </p:txBody>
      </p:sp>
      <p:sp>
        <p:nvSpPr>
          <p:cNvPr id="3" name="內容版面配置區 2"/>
          <p:cNvSpPr>
            <a:spLocks noGrp="1"/>
          </p:cNvSpPr>
          <p:nvPr>
            <p:ph idx="1"/>
          </p:nvPr>
        </p:nvSpPr>
        <p:spPr>
          <a:xfrm>
            <a:off x="1460310" y="1487605"/>
            <a:ext cx="9893490" cy="5014795"/>
          </a:xfrm>
        </p:spPr>
        <p:txBody>
          <a:bodyPr>
            <a:normAutofit fontScale="92500" lnSpcReduction="10000"/>
          </a:bodyPr>
          <a:lstStyle/>
          <a:p>
            <a:pPr marL="0" lvl="0" indent="0" hangingPunct="0">
              <a:buNone/>
            </a:pPr>
            <a:r>
              <a:rPr lang="zh-TW" altLang="en-US" b="1" dirty="0" smtClean="0"/>
              <a:t>不召開會議的</a:t>
            </a:r>
            <a:r>
              <a:rPr lang="zh-TW" altLang="zh-HK" b="1" dirty="0" smtClean="0"/>
              <a:t>例外情況</a:t>
            </a:r>
            <a:r>
              <a:rPr lang="zh-TW" altLang="en-US" dirty="0"/>
              <a:t>（</a:t>
            </a:r>
            <a:r>
              <a:rPr lang="zh-TW" altLang="en-US" dirty="0" smtClean="0"/>
              <a:t>第</a:t>
            </a:r>
            <a:r>
              <a:rPr lang="en-US" altLang="zh-TW" dirty="0" smtClean="0"/>
              <a:t>11.5-11.6</a:t>
            </a:r>
            <a:r>
              <a:rPr lang="zh-TW" altLang="en-US" dirty="0" smtClean="0"/>
              <a:t>段</a:t>
            </a:r>
            <a:r>
              <a:rPr lang="zh-TW" altLang="en-US" dirty="0"/>
              <a:t>）</a:t>
            </a:r>
          </a:p>
          <a:p>
            <a:pPr hangingPunct="0"/>
            <a:r>
              <a:rPr lang="zh-HK" altLang="zh-HK" dirty="0" smtClean="0"/>
              <a:t>有關</a:t>
            </a:r>
            <a:r>
              <a:rPr lang="zh-HK" altLang="zh-HK" dirty="0"/>
              <a:t>專業人士（</a:t>
            </a:r>
            <a:r>
              <a:rPr lang="zh-HK" altLang="zh-HK" dirty="0">
                <a:solidFill>
                  <a:srgbClr val="0000FF"/>
                </a:solidFill>
              </a:rPr>
              <a:t>包括</a:t>
            </a:r>
            <a:r>
              <a:rPr lang="zh-TW" altLang="zh-HK" dirty="0">
                <a:solidFill>
                  <a:srgbClr val="0000FF"/>
                </a:solidFill>
              </a:rPr>
              <a:t>有機會</a:t>
            </a:r>
            <a:r>
              <a:rPr lang="zh-HK" altLang="zh-HK" dirty="0">
                <a:solidFill>
                  <a:srgbClr val="0000FF"/>
                </a:solidFill>
              </a:rPr>
              <a:t>跟進個案的服務單位</a:t>
            </a:r>
            <a:r>
              <a:rPr lang="zh-HK" altLang="zh-HK" dirty="0"/>
              <a:t>）</a:t>
            </a:r>
            <a:r>
              <a:rPr lang="zh-TW" altLang="zh-HK" dirty="0"/>
              <a:t>贊同</a:t>
            </a:r>
            <a:r>
              <a:rPr lang="zh-HK" altLang="zh-HK" dirty="0"/>
              <a:t>以</a:t>
            </a:r>
            <a:r>
              <a:rPr lang="zh-TW" altLang="zh-HK" dirty="0"/>
              <a:t>非會議</a:t>
            </a:r>
            <a:r>
              <a:rPr lang="zh-TW" altLang="zh-HK" dirty="0" smtClean="0"/>
              <a:t>形</a:t>
            </a:r>
            <a:r>
              <a:rPr lang="zh-HK" altLang="zh-HK" dirty="0" smtClean="0"/>
              <a:t>式</a:t>
            </a:r>
            <a:r>
              <a:rPr lang="zh-TW" altLang="en-US" dirty="0" smtClean="0"/>
              <a:t>就下列個案</a:t>
            </a:r>
            <a:r>
              <a:rPr lang="zh-HK" altLang="zh-HK" dirty="0" smtClean="0"/>
              <a:t>作出</a:t>
            </a:r>
            <a:r>
              <a:rPr lang="zh-HK" altLang="zh-HK" dirty="0"/>
              <a:t>討論</a:t>
            </a:r>
            <a:r>
              <a:rPr lang="zh-TW" altLang="zh-HK" dirty="0"/>
              <a:t>：</a:t>
            </a:r>
          </a:p>
          <a:p>
            <a:pPr marL="971550" lvl="1" indent="-514350" hangingPunct="0">
              <a:buFont typeface="+mj-lt"/>
              <a:buAutoNum type="alphaLcParenR"/>
            </a:pPr>
            <a:r>
              <a:rPr lang="zh-TW" altLang="zh-HK" sz="2600" dirty="0" smtClean="0"/>
              <a:t>涉及</a:t>
            </a:r>
            <a:r>
              <a:rPr lang="zh-TW" altLang="zh-HK" sz="2600" dirty="0"/>
              <a:t>調查工作的單位少於三個</a:t>
            </a:r>
            <a:r>
              <a:rPr lang="zh-TW" altLang="zh-HK" sz="2600" dirty="0" smtClean="0"/>
              <a:t>；</a:t>
            </a:r>
            <a:r>
              <a:rPr lang="zh-TW" altLang="zh-HK" sz="2600" dirty="0" smtClean="0">
                <a:solidFill>
                  <a:srgbClr val="0000FF"/>
                </a:solidFill>
              </a:rPr>
              <a:t>或</a:t>
            </a:r>
            <a:endParaRPr lang="en-US" altLang="zh-TW" sz="2600" dirty="0">
              <a:solidFill>
                <a:srgbClr val="0000FF"/>
              </a:solidFill>
            </a:endParaRPr>
          </a:p>
          <a:p>
            <a:pPr marL="971550" lvl="1" indent="-514350" hangingPunct="0">
              <a:buFont typeface="+mj-lt"/>
              <a:buAutoNum type="alphaLcParenR"/>
            </a:pPr>
            <a:r>
              <a:rPr lang="zh-TW" altLang="zh-HK" sz="2600" dirty="0" smtClean="0"/>
              <a:t>懷疑</a:t>
            </a:r>
            <a:r>
              <a:rPr lang="zh-TW" altLang="zh-HK" sz="2600" dirty="0"/>
              <a:t>傷害兒童的人並</a:t>
            </a:r>
            <a:r>
              <a:rPr lang="zh-TW" altLang="zh-HK" sz="2600" b="1" u="sng" dirty="0"/>
              <a:t>非</a:t>
            </a:r>
            <a:r>
              <a:rPr lang="zh-TW" altLang="zh-HK" sz="2600" dirty="0"/>
              <a:t>有關兒童的家庭成員／親屬或機構的員工／兒童照顧者／義工</a:t>
            </a:r>
            <a:r>
              <a:rPr lang="zh-HK" altLang="zh-HK" sz="2600" dirty="0"/>
              <a:t>，</a:t>
            </a:r>
            <a:r>
              <a:rPr lang="zh-HK" altLang="zh-HK" sz="2600" dirty="0">
                <a:solidFill>
                  <a:srgbClr val="FF0000"/>
                </a:solidFill>
              </a:rPr>
              <a:t>並</a:t>
            </a:r>
            <a:r>
              <a:rPr lang="zh-TW" altLang="zh-HK" sz="2600" dirty="0">
                <a:solidFill>
                  <a:srgbClr val="FF0000"/>
                </a:solidFill>
              </a:rPr>
              <a:t>且</a:t>
            </a:r>
            <a:r>
              <a:rPr lang="zh-HK" altLang="zh-HK" sz="2600" dirty="0">
                <a:solidFill>
                  <a:srgbClr val="FF0000"/>
                </a:solidFill>
              </a:rPr>
              <a:t>該人士沒</a:t>
            </a:r>
            <a:r>
              <a:rPr lang="zh-TW" altLang="zh-HK" sz="2600" dirty="0">
                <a:solidFill>
                  <a:srgbClr val="FF0000"/>
                </a:solidFill>
              </a:rPr>
              <a:t>有</a:t>
            </a:r>
            <a:r>
              <a:rPr lang="zh-HK" altLang="zh-HK" sz="2600" dirty="0">
                <a:solidFill>
                  <a:srgbClr val="FF0000"/>
                </a:solidFill>
              </a:rPr>
              <a:t>機會再接</a:t>
            </a:r>
            <a:r>
              <a:rPr lang="zh-TW" altLang="zh-HK" sz="2600" dirty="0">
                <a:solidFill>
                  <a:srgbClr val="FF0000"/>
                </a:solidFill>
              </a:rPr>
              <a:t>觸／</a:t>
            </a:r>
            <a:r>
              <a:rPr lang="zh-HK" altLang="zh-HK" sz="2600" dirty="0">
                <a:solidFill>
                  <a:srgbClr val="FF0000"/>
                </a:solidFill>
              </a:rPr>
              <a:t>傷</a:t>
            </a:r>
            <a:r>
              <a:rPr lang="zh-TW" altLang="zh-HK" sz="2600" dirty="0">
                <a:solidFill>
                  <a:srgbClr val="FF0000"/>
                </a:solidFill>
              </a:rPr>
              <a:t>害</a:t>
            </a:r>
            <a:r>
              <a:rPr lang="zh-HK" altLang="zh-HK" sz="2600" dirty="0">
                <a:solidFill>
                  <a:srgbClr val="FF0000"/>
                </a:solidFill>
              </a:rPr>
              <a:t>有</a:t>
            </a:r>
            <a:r>
              <a:rPr lang="zh-TW" altLang="zh-HK" sz="2600" dirty="0">
                <a:solidFill>
                  <a:srgbClr val="FF0000"/>
                </a:solidFill>
              </a:rPr>
              <a:t>關</a:t>
            </a:r>
            <a:r>
              <a:rPr lang="zh-HK" altLang="zh-HK" sz="2600" dirty="0">
                <a:solidFill>
                  <a:srgbClr val="FF0000"/>
                </a:solidFill>
              </a:rPr>
              <a:t>兒童，兒童再受類似傷害的危機較低</a:t>
            </a:r>
            <a:r>
              <a:rPr lang="zh-TW" altLang="zh-HK" sz="2600" dirty="0"/>
              <a:t>；</a:t>
            </a:r>
          </a:p>
          <a:p>
            <a:pPr marL="457200" lvl="1" indent="0" hangingPunct="0">
              <a:buNone/>
            </a:pPr>
            <a:r>
              <a:rPr lang="zh-TW" altLang="zh-HK" b="1" u="sng" dirty="0" smtClean="0">
                <a:solidFill>
                  <a:srgbClr val="FF0000"/>
                </a:solidFill>
              </a:rPr>
              <a:t>以及</a:t>
            </a:r>
            <a:endParaRPr lang="zh-TW" altLang="zh-HK" dirty="0">
              <a:solidFill>
                <a:srgbClr val="FF0000"/>
              </a:solidFill>
            </a:endParaRPr>
          </a:p>
          <a:p>
            <a:pPr marL="457200" lvl="1" indent="0">
              <a:buNone/>
            </a:pPr>
            <a:r>
              <a:rPr lang="zh-TW" altLang="zh-HK" sz="2600" dirty="0" smtClean="0">
                <a:solidFill>
                  <a:srgbClr val="0000FF"/>
                </a:solidFill>
              </a:rPr>
              <a:t>各</a:t>
            </a:r>
            <a:r>
              <a:rPr lang="zh-HK" altLang="zh-HK" sz="2600" dirty="0">
                <a:solidFill>
                  <a:srgbClr val="0000FF"/>
                </a:solidFill>
              </a:rPr>
              <a:t>有關專業人士</a:t>
            </a:r>
            <a:r>
              <a:rPr lang="zh-TW" altLang="zh-HK" sz="2600" dirty="0">
                <a:solidFill>
                  <a:srgbClr val="0000FF"/>
                </a:solidFill>
              </a:rPr>
              <a:t>（包括</a:t>
            </a:r>
            <a:r>
              <a:rPr lang="zh-HK" altLang="zh-HK" sz="2600" dirty="0">
                <a:solidFill>
                  <a:srgbClr val="0000FF"/>
                </a:solidFill>
              </a:rPr>
              <a:t>將</a:t>
            </a:r>
            <a:r>
              <a:rPr lang="zh-TW" altLang="zh-HK" sz="2600" dirty="0">
                <a:solidFill>
                  <a:srgbClr val="0000FF"/>
                </a:solidFill>
              </a:rPr>
              <a:t>負責跟進</a:t>
            </a:r>
            <a:r>
              <a:rPr lang="zh-HK" altLang="zh-HK" sz="2600" dirty="0">
                <a:solidFill>
                  <a:srgbClr val="0000FF"/>
                </a:solidFill>
              </a:rPr>
              <a:t>個案</a:t>
            </a:r>
            <a:r>
              <a:rPr lang="zh-TW" altLang="zh-HK" sz="2600" dirty="0">
                <a:solidFill>
                  <a:srgbClr val="0000FF"/>
                </a:solidFill>
              </a:rPr>
              <a:t>的</a:t>
            </a:r>
            <a:r>
              <a:rPr lang="zh-HK" altLang="zh-HK" sz="2600" dirty="0">
                <a:solidFill>
                  <a:srgbClr val="0000FF"/>
                </a:solidFill>
              </a:rPr>
              <a:t>服務單位</a:t>
            </a:r>
            <a:r>
              <a:rPr lang="zh-TW" altLang="zh-HK" sz="2600" dirty="0">
                <a:solidFill>
                  <a:srgbClr val="0000FF"/>
                </a:solidFill>
              </a:rPr>
              <a:t>）皆贊同</a:t>
            </a:r>
            <a:r>
              <a:rPr lang="zh-HK" altLang="zh-HK" sz="2600" dirty="0">
                <a:solidFill>
                  <a:srgbClr val="0000FF"/>
                </a:solidFill>
              </a:rPr>
              <a:t>事件</a:t>
            </a:r>
            <a:r>
              <a:rPr lang="zh-TW" altLang="zh-HK" sz="2600" dirty="0">
                <a:solidFill>
                  <a:srgbClr val="0000FF"/>
                </a:solidFill>
              </a:rPr>
              <a:t>性質、危機／需要評估</a:t>
            </a:r>
            <a:r>
              <a:rPr lang="zh-HK" altLang="zh-HK" sz="2600" dirty="0">
                <a:solidFill>
                  <a:srgbClr val="0000FF"/>
                </a:solidFill>
              </a:rPr>
              <a:t>、個案類別</a:t>
            </a:r>
            <a:r>
              <a:rPr lang="zh-TW" altLang="zh-HK" sz="2600" dirty="0">
                <a:solidFill>
                  <a:srgbClr val="0000FF"/>
                </a:solidFill>
              </a:rPr>
              <a:t>和擬執行的跟進</a:t>
            </a:r>
            <a:r>
              <a:rPr lang="zh-TW" altLang="zh-HK" sz="2600" dirty="0" smtClean="0">
                <a:solidFill>
                  <a:srgbClr val="0000FF"/>
                </a:solidFill>
              </a:rPr>
              <a:t>計劃</a:t>
            </a:r>
            <a:endParaRPr lang="zh-HK" altLang="en-US" sz="2600"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79</a:t>
            </a:fld>
            <a:endParaRPr lang="zh-HK" altLang="en-US"/>
          </a:p>
        </p:txBody>
      </p:sp>
    </p:spTree>
    <p:extLst>
      <p:ext uri="{BB962C8B-B14F-4D97-AF65-F5344CB8AC3E}">
        <p14:creationId xmlns:p14="http://schemas.microsoft.com/office/powerpoint/2010/main" val="103851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84150"/>
            <a:ext cx="10515600" cy="1325563"/>
          </a:xfrm>
        </p:spPr>
        <p:txBody>
          <a:bodyPr/>
          <a:lstStyle/>
          <a:p>
            <a:pPr algn="ctr"/>
            <a:r>
              <a:rPr lang="en-US" altLang="zh-HK" b="1" dirty="0"/>
              <a:t>《</a:t>
            </a:r>
            <a:r>
              <a:rPr lang="zh-HK" altLang="en-US" b="1" dirty="0"/>
              <a:t>指引</a:t>
            </a:r>
            <a:r>
              <a:rPr lang="en-US" altLang="zh-HK" b="1" dirty="0"/>
              <a:t>》</a:t>
            </a:r>
            <a:r>
              <a:rPr lang="zh-HK" altLang="en-US" b="1" dirty="0" smtClean="0"/>
              <a:t>名稱</a:t>
            </a:r>
            <a:endParaRPr lang="zh-HK" altLang="en-US" b="1" dirty="0"/>
          </a:p>
        </p:txBody>
      </p:sp>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8</a:t>
            </a:fld>
            <a:endParaRPr lang="en-US" altLang="zh-HK"/>
          </a:p>
        </p:txBody>
      </p:sp>
      <p:graphicFrame>
        <p:nvGraphicFramePr>
          <p:cNvPr id="8" name="內容版面配置區 5"/>
          <p:cNvGraphicFramePr>
            <a:graphicFrameLocks noGrp="1"/>
          </p:cNvGraphicFramePr>
          <p:nvPr>
            <p:ph idx="1"/>
            <p:extLst>
              <p:ext uri="{D42A27DB-BD31-4B8C-83A1-F6EECF244321}">
                <p14:modId xmlns:p14="http://schemas.microsoft.com/office/powerpoint/2010/main" val="2909869268"/>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47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9242" y="296885"/>
            <a:ext cx="10084558" cy="1325563"/>
          </a:xfrm>
        </p:spPr>
        <p:txBody>
          <a:bodyPr/>
          <a:lstStyle/>
          <a:p>
            <a:r>
              <a:rPr lang="zh-TW" altLang="en-US" b="1" dirty="0"/>
              <a:t>多</a:t>
            </a:r>
            <a:r>
              <a:rPr lang="zh-TW" altLang="en-US" b="1" dirty="0" smtClean="0"/>
              <a:t>專業會議</a:t>
            </a:r>
            <a:endParaRPr lang="zh-HK" altLang="en-US" b="1" dirty="0"/>
          </a:p>
        </p:txBody>
      </p:sp>
      <p:sp>
        <p:nvSpPr>
          <p:cNvPr id="3" name="內容版面配置區 2"/>
          <p:cNvSpPr>
            <a:spLocks noGrp="1"/>
          </p:cNvSpPr>
          <p:nvPr>
            <p:ph idx="1"/>
          </p:nvPr>
        </p:nvSpPr>
        <p:spPr>
          <a:xfrm>
            <a:off x="1337480" y="1460308"/>
            <a:ext cx="10208525" cy="4913195"/>
          </a:xfrm>
        </p:spPr>
        <p:txBody>
          <a:bodyPr>
            <a:normAutofit lnSpcReduction="10000"/>
          </a:bodyPr>
          <a:lstStyle/>
          <a:p>
            <a:pPr marL="0" indent="0" algn="just">
              <a:buNone/>
            </a:pPr>
            <a:r>
              <a:rPr lang="zh-TW" altLang="en-US" b="1" dirty="0">
                <a:solidFill>
                  <a:srgbClr val="7030A0"/>
                </a:solidFill>
              </a:rPr>
              <a:t>主持（</a:t>
            </a:r>
            <a:r>
              <a:rPr lang="zh-TW" altLang="en-US" b="1" dirty="0" smtClean="0">
                <a:solidFill>
                  <a:srgbClr val="7030A0"/>
                </a:solidFill>
              </a:rPr>
              <a:t>第</a:t>
            </a:r>
            <a:r>
              <a:rPr lang="en-US" altLang="zh-TW" b="1" dirty="0" smtClean="0">
                <a:solidFill>
                  <a:srgbClr val="7030A0"/>
                </a:solidFill>
              </a:rPr>
              <a:t>11.11-11.13</a:t>
            </a:r>
            <a:r>
              <a:rPr lang="zh-TW" altLang="en-US" b="1" dirty="0" smtClean="0">
                <a:solidFill>
                  <a:srgbClr val="7030A0"/>
                </a:solidFill>
              </a:rPr>
              <a:t>段及附件十九）</a:t>
            </a:r>
            <a:endParaRPr lang="zh-TW" altLang="en-US" b="1" dirty="0">
              <a:solidFill>
                <a:srgbClr val="7030A0"/>
              </a:solidFill>
            </a:endParaRPr>
          </a:p>
          <a:p>
            <a:pPr algn="just"/>
            <a:r>
              <a:rPr lang="zh-TW" altLang="en-US" dirty="0" smtClean="0"/>
              <a:t>負責</a:t>
            </a:r>
            <a:r>
              <a:rPr lang="zh-TW" altLang="en-US" dirty="0"/>
              <a:t>進行保護兒童調查的單位</a:t>
            </a:r>
          </a:p>
          <a:p>
            <a:pPr algn="just"/>
            <a:r>
              <a:rPr lang="zh-TW" altLang="en-US" dirty="0"/>
              <a:t>該</a:t>
            </a:r>
            <a:r>
              <a:rPr lang="zh-TW" altLang="en-US" dirty="0" smtClean="0"/>
              <a:t>單位所屬機構</a:t>
            </a:r>
            <a:r>
              <a:rPr lang="zh-TW" altLang="en-US" dirty="0"/>
              <a:t>的另一名</a:t>
            </a:r>
            <a:r>
              <a:rPr lang="zh-TW" altLang="en-US" dirty="0" smtClean="0"/>
              <a:t>同事</a:t>
            </a:r>
            <a:endParaRPr lang="zh-TW" altLang="en-US" dirty="0"/>
          </a:p>
          <a:p>
            <a:pPr algn="just"/>
            <a:r>
              <a:rPr lang="en-US" altLang="zh-TW" dirty="0" smtClean="0"/>
              <a:t>FCPSU</a:t>
            </a:r>
            <a:r>
              <a:rPr lang="zh-TW" altLang="en-US" dirty="0" smtClean="0"/>
              <a:t>可協助以下進行</a:t>
            </a:r>
            <a:r>
              <a:rPr lang="zh-TW" altLang="en-US" dirty="0"/>
              <a:t>保護兒童調查的</a:t>
            </a:r>
            <a:r>
              <a:rPr lang="zh-TW" altLang="en-US" dirty="0" smtClean="0"/>
              <a:t>單位主持</a:t>
            </a:r>
            <a:endParaRPr lang="zh-TW" altLang="en-US" dirty="0"/>
          </a:p>
          <a:p>
            <a:pPr lvl="1" algn="just">
              <a:buFont typeface="Wingdings" panose="05000000000000000000" pitchFamily="2" charset="2"/>
              <a:buChar char="u"/>
            </a:pPr>
            <a:r>
              <a:rPr lang="zh-TW" altLang="en-US" dirty="0" smtClean="0"/>
              <a:t>該單位缺乏</a:t>
            </a:r>
            <a:r>
              <a:rPr lang="zh-TW" altLang="en-US" dirty="0"/>
              <a:t>主持多專業會議</a:t>
            </a:r>
            <a:r>
              <a:rPr lang="zh-TW" altLang="en-US" dirty="0" smtClean="0"/>
              <a:t>經驗的人員</a:t>
            </a:r>
            <a:endParaRPr lang="en-US" altLang="zh-TW" dirty="0" smtClean="0"/>
          </a:p>
          <a:p>
            <a:pPr lvl="1" algn="just">
              <a:buFont typeface="Wingdings" panose="05000000000000000000" pitchFamily="2" charset="2"/>
              <a:buChar char="u"/>
            </a:pPr>
            <a:r>
              <a:rPr lang="zh-TW" altLang="en-US" dirty="0" smtClean="0"/>
              <a:t>該單位人員不</a:t>
            </a:r>
            <a:r>
              <a:rPr lang="zh-TW" altLang="en-US" dirty="0"/>
              <a:t>適宜</a:t>
            </a:r>
            <a:r>
              <a:rPr lang="zh-TW" altLang="en-US" dirty="0" smtClean="0"/>
              <a:t>擔任主席</a:t>
            </a:r>
            <a:r>
              <a:rPr lang="zh-TW" altLang="en-US" dirty="0"/>
              <a:t>（例如有關兒童的家長正向該服務單位的</a:t>
            </a:r>
            <a:r>
              <a:rPr lang="zh-TW" altLang="en-US" dirty="0" smtClean="0"/>
              <a:t>主管</a:t>
            </a:r>
            <a:r>
              <a:rPr lang="zh-TW" altLang="en-US" dirty="0"/>
              <a:t>提出有關個案處理的投訴</a:t>
            </a:r>
            <a:r>
              <a:rPr lang="zh-TW" altLang="en-US" dirty="0" smtClean="0"/>
              <a:t>）</a:t>
            </a:r>
            <a:endParaRPr lang="en-US" altLang="zh-TW" dirty="0" smtClean="0"/>
          </a:p>
          <a:p>
            <a:pPr lvl="1" algn="just">
              <a:buFont typeface="Wingdings" panose="05000000000000000000" pitchFamily="2" charset="2"/>
              <a:buChar char="u"/>
            </a:pPr>
            <a:r>
              <a:rPr lang="zh-TW" altLang="en-US" dirty="0" smtClean="0"/>
              <a:t>非</a:t>
            </a:r>
            <a:r>
              <a:rPr lang="zh-TW" altLang="en-US" dirty="0"/>
              <a:t>政府機構提供的學校社會服務（中學學校社工除外</a:t>
            </a:r>
            <a:r>
              <a:rPr lang="zh-TW" altLang="en-US" dirty="0" smtClean="0"/>
              <a:t>）</a:t>
            </a:r>
            <a:endParaRPr lang="en-US" altLang="zh-TW" dirty="0" smtClean="0"/>
          </a:p>
          <a:p>
            <a:pPr lvl="1" algn="just">
              <a:buFont typeface="Wingdings" panose="05000000000000000000" pitchFamily="2" charset="2"/>
              <a:buChar char="u"/>
            </a:pPr>
            <a:r>
              <a:rPr lang="zh-TW" altLang="en-US" dirty="0" smtClean="0"/>
              <a:t>其他青少年</a:t>
            </a:r>
            <a:r>
              <a:rPr lang="zh-TW" altLang="en-US" dirty="0"/>
              <a:t>服務單位</a:t>
            </a:r>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80</a:t>
            </a:fld>
            <a:endParaRPr lang="zh-HK" altLang="en-US"/>
          </a:p>
        </p:txBody>
      </p:sp>
    </p:spTree>
    <p:extLst>
      <p:ext uri="{BB962C8B-B14F-4D97-AF65-F5344CB8AC3E}">
        <p14:creationId xmlns:p14="http://schemas.microsoft.com/office/powerpoint/2010/main" val="16650842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多</a:t>
            </a:r>
            <a:r>
              <a:rPr lang="zh-TW" altLang="en-US" b="1" dirty="0" smtClean="0"/>
              <a:t>專業會議</a:t>
            </a:r>
            <a:endParaRPr lang="zh-HK" altLang="en-US" b="1" dirty="0"/>
          </a:p>
        </p:txBody>
      </p:sp>
      <p:sp>
        <p:nvSpPr>
          <p:cNvPr id="3" name="內容版面配置區 2"/>
          <p:cNvSpPr>
            <a:spLocks noGrp="1"/>
          </p:cNvSpPr>
          <p:nvPr>
            <p:ph idx="1"/>
          </p:nvPr>
        </p:nvSpPr>
        <p:spPr/>
        <p:txBody>
          <a:bodyPr/>
          <a:lstStyle/>
          <a:p>
            <a:pPr marL="0" indent="0">
              <a:buNone/>
            </a:pPr>
            <a:r>
              <a:rPr lang="zh-TW" altLang="en-US" b="1" dirty="0">
                <a:solidFill>
                  <a:srgbClr val="7030A0"/>
                </a:solidFill>
              </a:rPr>
              <a:t>保護兒童個案的主責社工（</a:t>
            </a:r>
            <a:r>
              <a:rPr lang="zh-TW" altLang="en-US" b="1" dirty="0" smtClean="0">
                <a:solidFill>
                  <a:srgbClr val="7030A0"/>
                </a:solidFill>
              </a:rPr>
              <a:t>第</a:t>
            </a:r>
            <a:r>
              <a:rPr lang="en-US" altLang="zh-TW" b="1" dirty="0" smtClean="0">
                <a:solidFill>
                  <a:srgbClr val="7030A0"/>
                </a:solidFill>
              </a:rPr>
              <a:t>11.69</a:t>
            </a:r>
            <a:r>
              <a:rPr lang="zh-TW" altLang="en-US" b="1" dirty="0" smtClean="0">
                <a:solidFill>
                  <a:srgbClr val="7030A0"/>
                </a:solidFill>
              </a:rPr>
              <a:t>段</a:t>
            </a:r>
            <a:r>
              <a:rPr lang="zh-TW" altLang="en-US" b="1" dirty="0">
                <a:solidFill>
                  <a:srgbClr val="7030A0"/>
                </a:solidFill>
              </a:rPr>
              <a:t>）</a:t>
            </a:r>
          </a:p>
          <a:p>
            <a:pPr>
              <a:buFont typeface="Wingdings" panose="05000000000000000000" pitchFamily="2" charset="2"/>
              <a:buChar char="Ø"/>
            </a:pPr>
            <a:r>
              <a:rPr lang="zh-TW" altLang="en-US" dirty="0" smtClean="0"/>
              <a:t>保護</a:t>
            </a:r>
            <a:r>
              <a:rPr lang="zh-TW" altLang="en-US" dirty="0"/>
              <a:t>家庭及兒童服務課</a:t>
            </a:r>
          </a:p>
          <a:p>
            <a:pPr>
              <a:buFont typeface="Wingdings" panose="05000000000000000000" pitchFamily="2" charset="2"/>
              <a:buChar char="Ø"/>
            </a:pPr>
            <a:r>
              <a:rPr lang="zh-TW" altLang="en-US" dirty="0"/>
              <a:t>如</a:t>
            </a:r>
            <a:r>
              <a:rPr lang="zh-TW" altLang="en-US" dirty="0">
                <a:solidFill>
                  <a:srgbClr val="0070C0"/>
                </a:solidFill>
              </a:rPr>
              <a:t>原來服務單位提出願意繼續跟進個案</a:t>
            </a:r>
            <a:r>
              <a:rPr lang="zh-TW" altLang="en-US" dirty="0" smtClean="0">
                <a:solidFill>
                  <a:srgbClr val="0070C0"/>
                </a:solidFill>
              </a:rPr>
              <a:t>而多專業會議</a:t>
            </a:r>
            <a:r>
              <a:rPr lang="zh-TW" altLang="en-US" dirty="0">
                <a:solidFill>
                  <a:srgbClr val="0070C0"/>
                </a:solidFill>
              </a:rPr>
              <a:t>認為</a:t>
            </a:r>
            <a:r>
              <a:rPr lang="zh-TW" altLang="en-US" dirty="0" smtClean="0">
                <a:solidFill>
                  <a:srgbClr val="0070C0"/>
                </a:solidFill>
              </a:rPr>
              <a:t>適合</a:t>
            </a:r>
            <a:endParaRPr lang="en-US" altLang="zh-TW" dirty="0" smtClean="0">
              <a:solidFill>
                <a:srgbClr val="0070C0"/>
              </a:solidFill>
            </a:endParaRPr>
          </a:p>
          <a:p>
            <a:pPr>
              <a:buFont typeface="Wingdings" panose="05000000000000000000" pitchFamily="2" charset="2"/>
              <a:buChar char="Ø"/>
            </a:pPr>
            <a:r>
              <a:rPr lang="zh-TW" altLang="en-US" dirty="0" smtClean="0">
                <a:solidFill>
                  <a:srgbClr val="990033"/>
                </a:solidFill>
              </a:rPr>
              <a:t>如需移交個案予另一單位而未能於</a:t>
            </a:r>
            <a:r>
              <a:rPr lang="zh-TW" altLang="en-US" dirty="0">
                <a:solidFill>
                  <a:srgbClr val="990033"/>
                </a:solidFill>
              </a:rPr>
              <a:t>多專業會議舉行後的一個月</a:t>
            </a:r>
            <a:r>
              <a:rPr lang="zh-TW" altLang="en-US" dirty="0" smtClean="0">
                <a:solidFill>
                  <a:srgbClr val="990033"/>
                </a:solidFill>
              </a:rPr>
              <a:t>內進行，</a:t>
            </a:r>
            <a:r>
              <a:rPr lang="zh-TW" altLang="en-US" dirty="0">
                <a:solidFill>
                  <a:srgbClr val="990033"/>
                </a:solidFill>
              </a:rPr>
              <a:t>調查社工應與接任的主責社工就此事溝通，並在適當時候向多專業會議成員交代</a:t>
            </a:r>
          </a:p>
          <a:p>
            <a:pPr marL="0" indent="0">
              <a:buNone/>
            </a:pPr>
            <a:endParaRPr lang="zh-HK" altLang="en-US" dirty="0"/>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81</a:t>
            </a:fld>
            <a:endParaRPr lang="zh-HK" altLang="en-US"/>
          </a:p>
        </p:txBody>
      </p:sp>
    </p:spTree>
    <p:extLst>
      <p:ext uri="{BB962C8B-B14F-4D97-AF65-F5344CB8AC3E}">
        <p14:creationId xmlns:p14="http://schemas.microsoft.com/office/powerpoint/2010/main" val="9891363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1214" y="365125"/>
            <a:ext cx="10042585" cy="1325563"/>
          </a:xfrm>
        </p:spPr>
        <p:txBody>
          <a:bodyPr/>
          <a:lstStyle/>
          <a:p>
            <a:r>
              <a:rPr lang="zh-TW" altLang="en-US" b="1" dirty="0"/>
              <a:t>多</a:t>
            </a:r>
            <a:r>
              <a:rPr lang="zh-TW" altLang="en-US" b="1" dirty="0" smtClean="0"/>
              <a:t>專業會議</a:t>
            </a:r>
            <a:endParaRPr lang="zh-HK" altLang="en-US" dirty="0"/>
          </a:p>
        </p:txBody>
      </p:sp>
      <p:sp>
        <p:nvSpPr>
          <p:cNvPr id="3" name="內容版面配置區 2"/>
          <p:cNvSpPr>
            <a:spLocks noGrp="1"/>
          </p:cNvSpPr>
          <p:nvPr>
            <p:ph idx="1"/>
          </p:nvPr>
        </p:nvSpPr>
        <p:spPr>
          <a:xfrm>
            <a:off x="1311214" y="1690688"/>
            <a:ext cx="10136981" cy="3965743"/>
          </a:xfrm>
        </p:spPr>
        <p:txBody>
          <a:bodyPr>
            <a:normAutofit/>
          </a:bodyPr>
          <a:lstStyle/>
          <a:p>
            <a:pPr algn="just"/>
            <a:r>
              <a:rPr lang="zh-TW" altLang="en-US" sz="2600" dirty="0" smtClean="0"/>
              <a:t>可指派</a:t>
            </a:r>
            <a:r>
              <a:rPr lang="zh-TW" altLang="en-US" sz="2600" b="1" dirty="0">
                <a:solidFill>
                  <a:srgbClr val="FF0000"/>
                </a:solidFill>
              </a:rPr>
              <a:t>核心小組</a:t>
            </a:r>
            <a:r>
              <a:rPr lang="zh-TW" altLang="en-US" sz="2600" dirty="0"/>
              <a:t>跟進個案，加強多專業協作（</a:t>
            </a:r>
            <a:r>
              <a:rPr lang="zh-TW" altLang="en-US" sz="2600" dirty="0" smtClean="0"/>
              <a:t>第</a:t>
            </a:r>
            <a:r>
              <a:rPr lang="en-US" altLang="zh-TW" sz="2600" dirty="0" smtClean="0"/>
              <a:t>11.70-11.71</a:t>
            </a:r>
            <a:r>
              <a:rPr lang="zh-TW" altLang="en-US" sz="2600" dirty="0" smtClean="0"/>
              <a:t>段</a:t>
            </a:r>
            <a:r>
              <a:rPr lang="zh-TW" altLang="en-US" sz="2600" dirty="0"/>
              <a:t>）</a:t>
            </a:r>
          </a:p>
          <a:p>
            <a:pPr lvl="1" algn="just">
              <a:buFont typeface="Wingdings" panose="05000000000000000000" pitchFamily="2" charset="2"/>
              <a:buChar char="Ø"/>
            </a:pPr>
            <a:r>
              <a:rPr lang="zh-TW" altLang="en-US" sz="2600" dirty="0" smtClean="0"/>
              <a:t>例如</a:t>
            </a:r>
            <a:r>
              <a:rPr lang="zh-TW" altLang="en-US" sz="2600" dirty="0"/>
              <a:t>兒童未來受虐待危機高並因此而需要安排住宿照顧服務的</a:t>
            </a:r>
            <a:r>
              <a:rPr lang="zh-TW" altLang="en-US" sz="2600" dirty="0" smtClean="0"/>
              <a:t>個案</a:t>
            </a:r>
            <a:endParaRPr lang="en-US" altLang="zh-TW" sz="2600" dirty="0" smtClean="0"/>
          </a:p>
          <a:p>
            <a:pPr lvl="1" algn="just">
              <a:buFont typeface="Wingdings" panose="05000000000000000000" pitchFamily="2" charset="2"/>
              <a:buChar char="Ø"/>
            </a:pPr>
            <a:r>
              <a:rPr lang="zh-TW" altLang="en-US" sz="2600" dirty="0" smtClean="0"/>
              <a:t>由在</a:t>
            </a:r>
            <a:r>
              <a:rPr lang="zh-TW" altLang="en-US" sz="2600" dirty="0">
                <a:solidFill>
                  <a:srgbClr val="0000FF"/>
                </a:solidFill>
              </a:rPr>
              <a:t>個案跟進上（協助兒童或家長／照顧者）有重要角色</a:t>
            </a:r>
            <a:r>
              <a:rPr lang="zh-TW" altLang="en-US" sz="2600" dirty="0"/>
              <a:t>的專業人士所</a:t>
            </a:r>
            <a:r>
              <a:rPr lang="zh-TW" altLang="en-US" sz="2600" dirty="0" smtClean="0"/>
              <a:t>組成</a:t>
            </a:r>
            <a:endParaRPr lang="en-US" altLang="zh-TW" sz="2600" dirty="0" smtClean="0"/>
          </a:p>
          <a:p>
            <a:pPr lvl="1" algn="just">
              <a:buFont typeface="Wingdings" panose="05000000000000000000" pitchFamily="2" charset="2"/>
              <a:buChar char="Ø"/>
            </a:pPr>
            <a:r>
              <a:rPr lang="zh-TW" altLang="en-US" sz="2600" b="1" dirty="0">
                <a:solidFill>
                  <a:srgbClr val="7030A0"/>
                </a:solidFill>
              </a:rPr>
              <a:t>主責社工及核心小組應保持聯絡</a:t>
            </a:r>
            <a:r>
              <a:rPr lang="zh-TW" altLang="en-US" sz="2600" dirty="0" smtClean="0"/>
              <a:t>，可</a:t>
            </a:r>
            <a:r>
              <a:rPr lang="zh-TW" altLang="en-US" sz="2600" dirty="0"/>
              <a:t>定期舉行會議，以檢視個案進展，進行危機評估及調整跟進計劃</a:t>
            </a:r>
            <a:endParaRPr lang="en-US" altLang="zh-TW" sz="2600" dirty="0" smtClean="0"/>
          </a:p>
          <a:p>
            <a:pPr algn="just"/>
            <a:endParaRPr lang="zh-HK" altLang="en-US" dirty="0"/>
          </a:p>
        </p:txBody>
      </p:sp>
      <p:sp>
        <p:nvSpPr>
          <p:cNvPr id="4" name="頁尾版面配置區 3"/>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82</a:t>
            </a:fld>
            <a:endParaRPr lang="en-US" altLang="zh-HK">
              <a:solidFill>
                <a:prstClr val="black">
                  <a:tint val="75000"/>
                </a:prstClr>
              </a:solidFill>
            </a:endParaRPr>
          </a:p>
        </p:txBody>
      </p:sp>
    </p:spTree>
    <p:extLst>
      <p:ext uri="{BB962C8B-B14F-4D97-AF65-F5344CB8AC3E}">
        <p14:creationId xmlns:p14="http://schemas.microsoft.com/office/powerpoint/2010/main" val="117326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831850" y="1709738"/>
            <a:ext cx="9731517" cy="2852737"/>
          </a:xfrm>
        </p:spPr>
        <p:txBody>
          <a:bodyPr/>
          <a:lstStyle/>
          <a:p>
            <a:r>
              <a:rPr lang="zh-TW" altLang="en-US" sz="4400" b="1" dirty="0" smtClean="0">
                <a:solidFill>
                  <a:srgbClr val="0000FF"/>
                </a:solidFill>
              </a:rPr>
              <a:t>保護兒童個案的跟進服務（第十二章</a:t>
            </a:r>
            <a:r>
              <a:rPr lang="zh-TW" altLang="en-US" sz="4400" b="1" dirty="0">
                <a:solidFill>
                  <a:srgbClr val="0000FF"/>
                </a:solidFill>
              </a:rPr>
              <a:t>）</a:t>
            </a:r>
            <a:endParaRPr lang="zh-HK" altLang="en-US" sz="4400" b="1" dirty="0">
              <a:solidFill>
                <a:srgbClr val="0000FF"/>
              </a:solidFill>
            </a:endParaRPr>
          </a:p>
        </p:txBody>
      </p:sp>
      <p:sp>
        <p:nvSpPr>
          <p:cNvPr id="8" name="文字版面配置區 7"/>
          <p:cNvSpPr>
            <a:spLocks noGrp="1"/>
          </p:cNvSpPr>
          <p:nvPr>
            <p:ph type="body" idx="1"/>
          </p:nvPr>
        </p:nvSpPr>
        <p:spPr/>
        <p:txBody>
          <a:bodyPr/>
          <a:lstStyle/>
          <a:p>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83</a:t>
            </a:fld>
            <a:endParaRPr lang="en-US" altLang="zh-HK">
              <a:solidFill>
                <a:prstClr val="black">
                  <a:tint val="75000"/>
                </a:prstClr>
              </a:solidFill>
            </a:endParaRPr>
          </a:p>
        </p:txBody>
      </p:sp>
    </p:spTree>
    <p:extLst>
      <p:ext uri="{BB962C8B-B14F-4D97-AF65-F5344CB8AC3E}">
        <p14:creationId xmlns:p14="http://schemas.microsoft.com/office/powerpoint/2010/main" val="154121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3422" y="287488"/>
            <a:ext cx="8564593" cy="1325563"/>
          </a:xfrm>
        </p:spPr>
        <p:txBody>
          <a:bodyPr>
            <a:normAutofit/>
          </a:bodyPr>
          <a:lstStyle/>
          <a:p>
            <a:r>
              <a:rPr lang="zh-TW" altLang="en-US" sz="4000" b="1" dirty="0"/>
              <a:t>跟進</a:t>
            </a:r>
            <a:r>
              <a:rPr lang="zh-TW" altLang="en-US" sz="4000" b="1" dirty="0" smtClean="0"/>
              <a:t>服務</a:t>
            </a:r>
            <a:r>
              <a:rPr lang="zh-TW" altLang="zh-HK" sz="4000" b="1" dirty="0" smtClean="0"/>
              <a:t>目標</a:t>
            </a:r>
            <a:endParaRPr lang="zh-HK" altLang="en-US" sz="4000" b="1"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747248446"/>
              </p:ext>
            </p:extLst>
          </p:nvPr>
        </p:nvGraphicFramePr>
        <p:xfrm>
          <a:off x="962526" y="1005659"/>
          <a:ext cx="10391274" cy="5209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84</a:t>
            </a:fld>
            <a:endParaRPr lang="en-US" altLang="zh-HK">
              <a:solidFill>
                <a:prstClr val="black">
                  <a:tint val="75000"/>
                </a:prstClr>
              </a:solidFill>
            </a:endParaRPr>
          </a:p>
        </p:txBody>
      </p:sp>
    </p:spTree>
    <p:extLst>
      <p:ext uri="{BB962C8B-B14F-4D97-AF65-F5344CB8AC3E}">
        <p14:creationId xmlns:p14="http://schemas.microsoft.com/office/powerpoint/2010/main" val="326221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4262" y="68239"/>
            <a:ext cx="8934091" cy="1325563"/>
          </a:xfrm>
        </p:spPr>
        <p:txBody>
          <a:bodyPr/>
          <a:lstStyle/>
          <a:p>
            <a:r>
              <a:rPr lang="zh-TW" altLang="en-US" b="1" dirty="0" smtClean="0"/>
              <a:t>跟進服務</a:t>
            </a:r>
            <a:endParaRPr lang="zh-HK" altLang="en-US" b="1" dirty="0"/>
          </a:p>
        </p:txBody>
      </p:sp>
      <p:sp>
        <p:nvSpPr>
          <p:cNvPr id="3" name="內容版面配置區 2"/>
          <p:cNvSpPr>
            <a:spLocks noGrp="1"/>
          </p:cNvSpPr>
          <p:nvPr>
            <p:ph idx="1"/>
          </p:nvPr>
        </p:nvSpPr>
        <p:spPr>
          <a:xfrm>
            <a:off x="1294262" y="1393802"/>
            <a:ext cx="10238095" cy="4597565"/>
          </a:xfrm>
        </p:spPr>
        <p:txBody>
          <a:bodyPr>
            <a:normAutofit/>
          </a:bodyPr>
          <a:lstStyle/>
          <a:p>
            <a:r>
              <a:rPr lang="zh-TW" altLang="en-US" dirty="0"/>
              <a:t>給</a:t>
            </a:r>
            <a:r>
              <a:rPr lang="zh-TW" altLang="en-US" dirty="0" smtClean="0">
                <a:solidFill>
                  <a:srgbClr val="0000FF"/>
                </a:solidFill>
              </a:rPr>
              <a:t>所有跟進人員</a:t>
            </a:r>
            <a:r>
              <a:rPr lang="zh-TW" altLang="en-US" dirty="0" smtClean="0"/>
              <a:t>參考</a:t>
            </a:r>
            <a:r>
              <a:rPr lang="zh-TW" altLang="en-US" dirty="0"/>
              <a:t>（</a:t>
            </a:r>
            <a:r>
              <a:rPr lang="zh-TW" altLang="en-US" dirty="0" smtClean="0"/>
              <a:t>不單是主責社工）</a:t>
            </a:r>
            <a:endParaRPr lang="en-US" altLang="zh-TW" dirty="0" smtClean="0"/>
          </a:p>
          <a:p>
            <a:pPr marL="342900" lvl="1" indent="-342900"/>
            <a:r>
              <a:rPr lang="zh-TW" altLang="en-US" sz="2800" dirty="0" smtClean="0"/>
              <a:t>如</a:t>
            </a:r>
            <a:r>
              <a:rPr lang="zh-TW" altLang="en-US" sz="2800" dirty="0"/>
              <a:t>兒童需要暫時接受住宿照顧</a:t>
            </a:r>
            <a:r>
              <a:rPr lang="zh-TW" altLang="en-US" sz="2800" dirty="0" smtClean="0"/>
              <a:t>服務（第</a:t>
            </a:r>
            <a:r>
              <a:rPr lang="en-US" altLang="zh-TW" sz="2800" dirty="0" smtClean="0"/>
              <a:t>12.24-12.31</a:t>
            </a:r>
            <a:r>
              <a:rPr lang="zh-TW" altLang="en-US" sz="2800" dirty="0" smtClean="0"/>
              <a:t>段）</a:t>
            </a:r>
            <a:endParaRPr lang="en-US" altLang="zh-TW" sz="2800" dirty="0"/>
          </a:p>
          <a:p>
            <a:pPr lvl="1"/>
            <a:r>
              <a:rPr lang="zh-TW" altLang="en-US" sz="2600" dirty="0" smtClean="0">
                <a:solidFill>
                  <a:srgbClr val="FF0000"/>
                </a:solidFill>
              </a:rPr>
              <a:t>持續危機評估</a:t>
            </a:r>
            <a:endParaRPr lang="en-US" altLang="zh-TW" sz="2600" dirty="0" smtClean="0">
              <a:solidFill>
                <a:srgbClr val="FF0000"/>
              </a:solidFill>
            </a:endParaRPr>
          </a:p>
          <a:p>
            <a:pPr lvl="1"/>
            <a:r>
              <a:rPr lang="zh-TW" altLang="en-US" sz="2600" dirty="0">
                <a:solidFill>
                  <a:srgbClr val="008000"/>
                </a:solidFill>
              </a:rPr>
              <a:t>兒童回家團聚的準備</a:t>
            </a:r>
            <a:endParaRPr lang="en-US" altLang="zh-TW" sz="2600" dirty="0">
              <a:solidFill>
                <a:srgbClr val="008000"/>
              </a:solidFill>
            </a:endParaRPr>
          </a:p>
          <a:p>
            <a:pPr lvl="2"/>
            <a:r>
              <a:rPr lang="zh-TW" altLang="en-US" sz="2200" dirty="0" smtClean="0">
                <a:solidFill>
                  <a:srgbClr val="FF0000"/>
                </a:solidFill>
              </a:rPr>
              <a:t>父母</a:t>
            </a:r>
            <a:r>
              <a:rPr lang="zh-TW" altLang="en-US" sz="2200" dirty="0">
                <a:solidFill>
                  <a:srgbClr val="FF0000"/>
                </a:solidFill>
              </a:rPr>
              <a:t>／照顧者有濫藥／酗酒</a:t>
            </a:r>
            <a:r>
              <a:rPr lang="zh-TW" altLang="en-US" sz="2200" dirty="0" smtClean="0">
                <a:solidFill>
                  <a:srgbClr val="FF0000"/>
                </a:solidFill>
              </a:rPr>
              <a:t>問題個案的考慮（第</a:t>
            </a:r>
            <a:r>
              <a:rPr lang="en-US" altLang="zh-TW" sz="2200" dirty="0" smtClean="0">
                <a:solidFill>
                  <a:srgbClr val="FF0000"/>
                </a:solidFill>
              </a:rPr>
              <a:t>12.29-12.30</a:t>
            </a:r>
            <a:r>
              <a:rPr lang="zh-HK" altLang="en-US" sz="2200" dirty="0">
                <a:solidFill>
                  <a:srgbClr val="FF0000"/>
                </a:solidFill>
              </a:rPr>
              <a:t>段</a:t>
            </a:r>
            <a:r>
              <a:rPr lang="zh-TW" altLang="en-US" sz="2200" dirty="0" smtClean="0">
                <a:solidFill>
                  <a:srgbClr val="FF0000"/>
                </a:solidFill>
              </a:rPr>
              <a:t>）</a:t>
            </a:r>
            <a:endParaRPr lang="en-US" altLang="zh-TW" sz="2200" dirty="0" smtClean="0">
              <a:solidFill>
                <a:srgbClr val="FF0000"/>
              </a:solidFill>
            </a:endParaRPr>
          </a:p>
          <a:p>
            <a:pPr lvl="1"/>
            <a:r>
              <a:rPr lang="zh-TW" altLang="en-US" sz="2600" dirty="0" smtClean="0">
                <a:solidFill>
                  <a:srgbClr val="0000FF"/>
                </a:solidFill>
              </a:rPr>
              <a:t>盡快擬定</a:t>
            </a:r>
            <a:r>
              <a:rPr lang="zh-TW" altLang="en-US" sz="2600" dirty="0">
                <a:solidFill>
                  <a:srgbClr val="0000FF"/>
                </a:solidFill>
              </a:rPr>
              <a:t>長遠和穩定的照顧</a:t>
            </a:r>
            <a:r>
              <a:rPr lang="zh-TW" altLang="en-US" sz="2600" dirty="0" smtClean="0">
                <a:solidFill>
                  <a:srgbClr val="0000FF"/>
                </a:solidFill>
              </a:rPr>
              <a:t>計劃（包括考慮領養）</a:t>
            </a:r>
            <a:endParaRPr lang="en-US" altLang="zh-HK" sz="2600" dirty="0" smtClean="0">
              <a:solidFill>
                <a:srgbClr val="008000"/>
              </a:solidFill>
            </a:endParaRPr>
          </a:p>
          <a:p>
            <a:pPr marL="228600" lvl="1"/>
            <a:r>
              <a:rPr lang="zh-TW" altLang="en-US" sz="2800" dirty="0" smtClean="0"/>
              <a:t>加入</a:t>
            </a:r>
            <a:r>
              <a:rPr lang="zh-TW" altLang="zh-HK" sz="2800" dirty="0" smtClean="0">
                <a:solidFill>
                  <a:srgbClr val="0000FF"/>
                </a:solidFill>
              </a:rPr>
              <a:t>再次</a:t>
            </a:r>
            <a:r>
              <a:rPr lang="zh-TW" altLang="zh-HK" sz="2800" dirty="0"/>
              <a:t>出現懷疑虐兒</a:t>
            </a:r>
            <a:r>
              <a:rPr lang="zh-TW" altLang="zh-HK" sz="2800" dirty="0" smtClean="0"/>
              <a:t>事件</a:t>
            </a:r>
            <a:r>
              <a:rPr lang="zh-TW" altLang="en-US" sz="2800" dirty="0" smtClean="0"/>
              <a:t>的處理</a:t>
            </a:r>
            <a:r>
              <a:rPr lang="zh-TW" altLang="en-US" sz="2800" dirty="0"/>
              <a:t>（第</a:t>
            </a:r>
            <a:r>
              <a:rPr lang="en-US" altLang="zh-TW" sz="2800" dirty="0" smtClean="0"/>
              <a:t>12.3</a:t>
            </a:r>
            <a:r>
              <a:rPr lang="en-US" altLang="zh-TW" sz="2800" dirty="0"/>
              <a:t>2</a:t>
            </a:r>
            <a:r>
              <a:rPr lang="zh-TW" altLang="en-US" sz="2800" dirty="0" smtClean="0"/>
              <a:t>段</a:t>
            </a:r>
            <a:r>
              <a:rPr lang="zh-TW" altLang="en-US" sz="2800" dirty="0"/>
              <a:t>）</a:t>
            </a:r>
            <a:endParaRPr lang="en-US" altLang="zh-TW" sz="2800" dirty="0"/>
          </a:p>
          <a:p>
            <a:endParaRPr lang="en-US" altLang="zh-HK" dirty="0" smtClean="0"/>
          </a:p>
          <a:p>
            <a:endParaRPr lang="zh-HK" altLang="en-US" dirty="0"/>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85</a:t>
            </a:fld>
            <a:endParaRPr lang="en-US" altLang="zh-HK">
              <a:solidFill>
                <a:prstClr val="black">
                  <a:tint val="75000"/>
                </a:prstClr>
              </a:solidFill>
            </a:endParaRPr>
          </a:p>
        </p:txBody>
      </p:sp>
      <p:sp>
        <p:nvSpPr>
          <p:cNvPr id="4" name="頁尾版面配置區 3"/>
          <p:cNvSpPr>
            <a:spLocks noGrp="1"/>
          </p:cNvSpPr>
          <p:nvPr>
            <p:ph type="ftr" sz="quarter" idx="11"/>
          </p:nvPr>
        </p:nvSpPr>
        <p:spPr/>
        <p:txBody>
          <a:bodyPr/>
          <a:lstStyle/>
          <a:p>
            <a:pPr>
              <a:defRPr/>
            </a:pPr>
            <a:endParaRPr lang="en-US" altLang="zh-TW" dirty="0">
              <a:solidFill>
                <a:prstClr val="black">
                  <a:tint val="75000"/>
                </a:prstClr>
              </a:solidFill>
            </a:endParaRPr>
          </a:p>
        </p:txBody>
      </p:sp>
    </p:spTree>
    <p:extLst>
      <p:ext uri="{BB962C8B-B14F-4D97-AF65-F5344CB8AC3E}">
        <p14:creationId xmlns:p14="http://schemas.microsoft.com/office/powerpoint/2010/main" val="49235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sz="4400" b="1" dirty="0">
                <a:solidFill>
                  <a:srgbClr val="3C3FC8"/>
                </a:solidFill>
              </a:rPr>
              <a:t>處理有關機構職員、照顧者及義工</a:t>
            </a:r>
            <a:br>
              <a:rPr lang="zh-TW" altLang="en-US" sz="4400" b="1" dirty="0">
                <a:solidFill>
                  <a:srgbClr val="3C3FC8"/>
                </a:solidFill>
              </a:rPr>
            </a:br>
            <a:r>
              <a:rPr lang="zh-TW" altLang="en-US" sz="4400" b="1" dirty="0">
                <a:solidFill>
                  <a:srgbClr val="3C3FC8"/>
                </a:solidFill>
              </a:rPr>
              <a:t>懷疑虐待</a:t>
            </a:r>
            <a:r>
              <a:rPr lang="zh-TW" altLang="en-US" sz="4400" b="1" dirty="0" smtClean="0">
                <a:solidFill>
                  <a:srgbClr val="3C3FC8"/>
                </a:solidFill>
              </a:rPr>
              <a:t>兒童（第十三章）</a:t>
            </a:r>
            <a:endParaRPr lang="zh-HK" altLang="en-US" sz="4400" b="1" dirty="0">
              <a:solidFill>
                <a:srgbClr val="3C3FC8"/>
              </a:solidFill>
            </a:endParaRPr>
          </a:p>
        </p:txBody>
      </p:sp>
      <p:sp>
        <p:nvSpPr>
          <p:cNvPr id="8" name="文字版面配置區 7"/>
          <p:cNvSpPr>
            <a:spLocks noGrp="1"/>
          </p:cNvSpPr>
          <p:nvPr>
            <p:ph type="body" idx="1"/>
          </p:nvPr>
        </p:nvSpPr>
        <p:spPr/>
        <p:txBody>
          <a:bodyPr/>
          <a:lstStyle/>
          <a:p>
            <a:endParaRPr lang="zh-HK" altLang="en-US" dirty="0"/>
          </a:p>
        </p:txBody>
      </p:sp>
      <p:sp>
        <p:nvSpPr>
          <p:cNvPr id="5" name="頁尾版面配置區 4"/>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86</a:t>
            </a:fld>
            <a:endParaRPr lang="en-US" altLang="zh-HK">
              <a:solidFill>
                <a:prstClr val="black">
                  <a:tint val="75000"/>
                </a:prstClr>
              </a:solidFill>
            </a:endParaRPr>
          </a:p>
        </p:txBody>
      </p:sp>
    </p:spTree>
    <p:extLst>
      <p:ext uri="{BB962C8B-B14F-4D97-AF65-F5344CB8AC3E}">
        <p14:creationId xmlns:p14="http://schemas.microsoft.com/office/powerpoint/2010/main" val="178557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7183" y="168672"/>
            <a:ext cx="10102970" cy="1325563"/>
          </a:xfrm>
        </p:spPr>
        <p:txBody>
          <a:bodyPr/>
          <a:lstStyle/>
          <a:p>
            <a:r>
              <a:rPr lang="zh-TW" altLang="en-US" sz="3600" b="1" dirty="0" smtClean="0">
                <a:solidFill>
                  <a:srgbClr val="0000FF"/>
                </a:solidFill>
              </a:rPr>
              <a:t>機構職員、</a:t>
            </a:r>
            <a:r>
              <a:rPr lang="zh-TW" altLang="en-US" sz="3600" b="1" dirty="0">
                <a:solidFill>
                  <a:srgbClr val="0000FF"/>
                </a:solidFill>
              </a:rPr>
              <a:t>照顧者及</a:t>
            </a:r>
            <a:r>
              <a:rPr lang="zh-TW" altLang="en-US" sz="3600" b="1" dirty="0" smtClean="0">
                <a:solidFill>
                  <a:srgbClr val="0000FF"/>
                </a:solidFill>
              </a:rPr>
              <a:t>義工</a:t>
            </a:r>
            <a:r>
              <a:rPr lang="zh-TW" altLang="en-US" sz="3600" b="1" dirty="0" smtClean="0"/>
              <a:t>懷疑</a:t>
            </a:r>
            <a:r>
              <a:rPr lang="zh-TW" altLang="en-US" sz="3600" b="1" dirty="0"/>
              <a:t>虐待兒童</a:t>
            </a:r>
            <a:endParaRPr lang="zh-HK" altLang="en-US" sz="3600" b="1" dirty="0"/>
          </a:p>
        </p:txBody>
      </p:sp>
      <p:sp>
        <p:nvSpPr>
          <p:cNvPr id="3" name="內容版面配置區 2"/>
          <p:cNvSpPr>
            <a:spLocks noGrp="1"/>
          </p:cNvSpPr>
          <p:nvPr>
            <p:ph idx="1"/>
          </p:nvPr>
        </p:nvSpPr>
        <p:spPr>
          <a:xfrm>
            <a:off x="1227183" y="1494234"/>
            <a:ext cx="10591778" cy="5185966"/>
          </a:xfrm>
        </p:spPr>
        <p:txBody>
          <a:bodyPr>
            <a:normAutofit fontScale="85000" lnSpcReduction="20000"/>
          </a:bodyPr>
          <a:lstStyle/>
          <a:p>
            <a:r>
              <a:rPr lang="zh-TW" altLang="en-US" sz="3000" dirty="0" smtClean="0">
                <a:solidFill>
                  <a:srgbClr val="FF0000"/>
                </a:solidFill>
              </a:rPr>
              <a:t>機構</a:t>
            </a:r>
            <a:r>
              <a:rPr lang="zh-TW" altLang="en-US" sz="3000" dirty="0"/>
              <a:t>應</a:t>
            </a:r>
            <a:r>
              <a:rPr lang="zh-TW" altLang="en-US" sz="3000" dirty="0" smtClean="0"/>
              <a:t>根據</a:t>
            </a:r>
            <a:r>
              <a:rPr lang="en-US" altLang="zh-TW" sz="3000" dirty="0"/>
              <a:t>《</a:t>
            </a:r>
            <a:r>
              <a:rPr lang="zh-TW" altLang="en-US" sz="3000" dirty="0"/>
              <a:t>指引</a:t>
            </a:r>
            <a:r>
              <a:rPr lang="en-US" altLang="zh-TW" sz="3000" dirty="0"/>
              <a:t>》</a:t>
            </a:r>
            <a:r>
              <a:rPr lang="zh-TW" altLang="en-US" sz="3000" dirty="0" smtClean="0"/>
              <a:t>內容</a:t>
            </a:r>
            <a:r>
              <a:rPr lang="zh-TW" altLang="en-US" sz="3000" dirty="0"/>
              <a:t>制定相關的</a:t>
            </a:r>
            <a:r>
              <a:rPr lang="zh-TW" altLang="en-US" sz="3000" dirty="0">
                <a:solidFill>
                  <a:srgbClr val="FF0000"/>
                </a:solidFill>
              </a:rPr>
              <a:t>保護兒童政策、措施及處理程序</a:t>
            </a:r>
            <a:r>
              <a:rPr lang="zh-TW" altLang="en-US" sz="3000" dirty="0"/>
              <a:t>，以預防虐待兒童事件及妥善處理懷疑虐待兒童個案，保障兒童的安全及</a:t>
            </a:r>
            <a:r>
              <a:rPr lang="zh-TW" altLang="en-US" sz="3000" dirty="0" smtClean="0"/>
              <a:t>利益</a:t>
            </a:r>
            <a:endParaRPr lang="en-US" altLang="zh-TW" sz="3000" dirty="0" smtClean="0"/>
          </a:p>
          <a:p>
            <a:pPr marL="685800" lvl="2"/>
            <a:r>
              <a:rPr lang="zh-HK" altLang="zh-TW" sz="2600" dirty="0" smtClean="0">
                <a:solidFill>
                  <a:srgbClr val="0000FF"/>
                </a:solidFill>
              </a:rPr>
              <a:t>安</a:t>
            </a:r>
            <a:r>
              <a:rPr lang="zh-TW" altLang="zh-TW" sz="2600" dirty="0" smtClean="0">
                <a:solidFill>
                  <a:srgbClr val="0000FF"/>
                </a:solidFill>
              </a:rPr>
              <a:t>排</a:t>
            </a:r>
            <a:r>
              <a:rPr lang="zh-HK" altLang="zh-TW" sz="2600" dirty="0" smtClean="0">
                <a:solidFill>
                  <a:srgbClr val="0000FF"/>
                </a:solidFill>
              </a:rPr>
              <a:t>專責人</a:t>
            </a:r>
            <a:r>
              <a:rPr lang="zh-TW" altLang="zh-TW" sz="2600" dirty="0" smtClean="0">
                <a:solidFill>
                  <a:srgbClr val="0000FF"/>
                </a:solidFill>
              </a:rPr>
              <a:t>員</a:t>
            </a:r>
            <a:r>
              <a:rPr lang="zh-HK" altLang="zh-TW" sz="2600" dirty="0" smtClean="0">
                <a:solidFill>
                  <a:srgbClr val="0000FF"/>
                </a:solidFill>
              </a:rPr>
              <a:t>處</a:t>
            </a:r>
            <a:r>
              <a:rPr lang="zh-TW" altLang="zh-TW" sz="2600" dirty="0" smtClean="0">
                <a:solidFill>
                  <a:srgbClr val="0000FF"/>
                </a:solidFill>
              </a:rPr>
              <a:t>理懷疑虐待兒童</a:t>
            </a:r>
            <a:r>
              <a:rPr lang="zh-HK" altLang="zh-TW" sz="2600" dirty="0" smtClean="0">
                <a:solidFill>
                  <a:srgbClr val="0000FF"/>
                </a:solidFill>
              </a:rPr>
              <a:t>事</a:t>
            </a:r>
            <a:r>
              <a:rPr lang="zh-TW" altLang="zh-TW" sz="2600" dirty="0" smtClean="0">
                <a:solidFill>
                  <a:srgbClr val="0000FF"/>
                </a:solidFill>
              </a:rPr>
              <a:t>件</a:t>
            </a:r>
            <a:endParaRPr lang="en-US" altLang="zh-TW" sz="2600" dirty="0" smtClean="0">
              <a:solidFill>
                <a:srgbClr val="0000FF"/>
              </a:solidFill>
            </a:endParaRPr>
          </a:p>
          <a:p>
            <a:pPr marL="685800" lvl="2"/>
            <a:r>
              <a:rPr lang="zh-HK" altLang="zh-TW" sz="2600" dirty="0" smtClean="0">
                <a:solidFill>
                  <a:srgbClr val="0000FF"/>
                </a:solidFill>
              </a:rPr>
              <a:t>為職</a:t>
            </a:r>
            <a:r>
              <a:rPr lang="zh-TW" altLang="zh-TW" sz="2600" dirty="0" smtClean="0">
                <a:solidFill>
                  <a:srgbClr val="0000FF"/>
                </a:solidFill>
              </a:rPr>
              <a:t>員</a:t>
            </a:r>
            <a:r>
              <a:rPr lang="zh-HK" altLang="zh-TW" sz="2600" dirty="0" smtClean="0">
                <a:solidFill>
                  <a:srgbClr val="0000FF"/>
                </a:solidFill>
              </a:rPr>
              <a:t>提供有關培訓</a:t>
            </a:r>
            <a:endParaRPr lang="en-US" altLang="zh-HK" sz="2600" dirty="0" smtClean="0">
              <a:solidFill>
                <a:srgbClr val="0000FF"/>
              </a:solidFill>
            </a:endParaRPr>
          </a:p>
          <a:p>
            <a:pPr marL="685800" lvl="2"/>
            <a:r>
              <a:rPr lang="zh-HK" altLang="zh-TW" sz="2600" dirty="0" smtClean="0">
                <a:solidFill>
                  <a:srgbClr val="0000FF"/>
                </a:solidFill>
              </a:rPr>
              <a:t>在聘請從事與兒童有關工作及與精神上無行為能力人士有關工作的僱員時，查核合資格申請人有否性罪行方面的刑事定罪紀錄</a:t>
            </a:r>
            <a:endParaRPr lang="zh-TW" altLang="zh-TW" sz="2600" dirty="0" smtClean="0">
              <a:solidFill>
                <a:srgbClr val="0000FF"/>
              </a:solidFill>
            </a:endParaRPr>
          </a:p>
          <a:p>
            <a:r>
              <a:rPr lang="zh-TW" altLang="en-US" sz="3000" dirty="0" smtClean="0"/>
              <a:t>如</a:t>
            </a:r>
            <a:r>
              <a:rPr lang="zh-TW" altLang="en-US" sz="3000" dirty="0"/>
              <a:t>懷疑性侵犯兒童的是學校的職員，中學、小學、特殊學校及幼稚園的校長應把事件通知教育局轄下有關</a:t>
            </a:r>
            <a:r>
              <a:rPr lang="zh-TW" altLang="en-US" sz="3000" dirty="0">
                <a:solidFill>
                  <a:srgbClr val="0000FF"/>
                </a:solidFill>
              </a:rPr>
              <a:t>區域教育服務處的學校發展主任</a:t>
            </a:r>
            <a:r>
              <a:rPr lang="zh-TW" altLang="en-US" sz="3000" dirty="0"/>
              <a:t>。至於在幼稚園暨幼兒中心發生的個案，幼稚園暨幼兒中心的校長應把事件通知教育局轄下</a:t>
            </a:r>
            <a:r>
              <a:rPr lang="zh-TW" altLang="en-US" sz="3000" dirty="0" smtClean="0"/>
              <a:t>的</a:t>
            </a:r>
            <a:r>
              <a:rPr lang="zh-TW" altLang="en-US" sz="3000" dirty="0" smtClean="0">
                <a:solidFill>
                  <a:srgbClr val="0000FF"/>
                </a:solidFill>
              </a:rPr>
              <a:t>幼稚園及幼兒中心聯合辦事處（附件十）</a:t>
            </a:r>
            <a:endParaRPr lang="en-US" altLang="zh-TW" sz="3000" dirty="0">
              <a:solidFill>
                <a:srgbClr val="0000FF"/>
              </a:solidFill>
            </a:endParaRPr>
          </a:p>
          <a:p>
            <a:endParaRPr lang="en-US" altLang="zh-TW" sz="3000" dirty="0" smtClean="0"/>
          </a:p>
          <a:p>
            <a:endParaRPr lang="en-US" altLang="zh-TW" sz="3000" dirty="0"/>
          </a:p>
          <a:p>
            <a:endParaRPr lang="en-US" altLang="zh-TW" dirty="0" smtClean="0"/>
          </a:p>
        </p:txBody>
      </p:sp>
      <p:sp>
        <p:nvSpPr>
          <p:cNvPr id="4" name="頁尾版面配置區 3"/>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87</a:t>
            </a:fld>
            <a:endParaRPr lang="en-US" altLang="zh-HK">
              <a:solidFill>
                <a:prstClr val="black">
                  <a:tint val="75000"/>
                </a:prstClr>
              </a:solidFill>
            </a:endParaRPr>
          </a:p>
        </p:txBody>
      </p:sp>
    </p:spTree>
    <p:extLst>
      <p:ext uri="{BB962C8B-B14F-4D97-AF65-F5344CB8AC3E}">
        <p14:creationId xmlns:p14="http://schemas.microsoft.com/office/powerpoint/2010/main" val="279420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7698" y="365125"/>
            <a:ext cx="10146102" cy="1325563"/>
          </a:xfrm>
        </p:spPr>
        <p:txBody>
          <a:bodyPr/>
          <a:lstStyle/>
          <a:p>
            <a:r>
              <a:rPr lang="zh-TW" altLang="en-US" sz="3600" b="1" dirty="0" smtClean="0">
                <a:solidFill>
                  <a:srgbClr val="0000FF"/>
                </a:solidFill>
              </a:rPr>
              <a:t>機構</a:t>
            </a:r>
            <a:r>
              <a:rPr lang="zh-TW" altLang="en-US" sz="3600" b="1" dirty="0">
                <a:solidFill>
                  <a:srgbClr val="0000FF"/>
                </a:solidFill>
              </a:rPr>
              <a:t>職員、照顧者及</a:t>
            </a:r>
            <a:r>
              <a:rPr lang="zh-TW" altLang="en-US" sz="3600" b="1" dirty="0" smtClean="0">
                <a:solidFill>
                  <a:srgbClr val="0000FF"/>
                </a:solidFill>
              </a:rPr>
              <a:t>義工</a:t>
            </a:r>
            <a:r>
              <a:rPr lang="zh-TW" altLang="en-US" sz="3600" b="1" dirty="0" smtClean="0"/>
              <a:t>懷疑</a:t>
            </a:r>
            <a:r>
              <a:rPr lang="zh-TW" altLang="en-US" sz="3600" b="1" dirty="0" smtClean="0">
                <a:solidFill>
                  <a:srgbClr val="000000"/>
                </a:solidFill>
              </a:rPr>
              <a:t>虐待</a:t>
            </a:r>
            <a:r>
              <a:rPr lang="zh-TW" altLang="en-US" sz="3600" b="1" dirty="0">
                <a:solidFill>
                  <a:srgbClr val="000000"/>
                </a:solidFill>
              </a:rPr>
              <a:t>兒童</a:t>
            </a:r>
            <a:endParaRPr lang="zh-HK" altLang="en-US" sz="3600" dirty="0"/>
          </a:p>
        </p:txBody>
      </p:sp>
      <p:sp>
        <p:nvSpPr>
          <p:cNvPr id="3" name="內容版面配置區 2"/>
          <p:cNvSpPr>
            <a:spLocks noGrp="1"/>
          </p:cNvSpPr>
          <p:nvPr>
            <p:ph idx="1"/>
          </p:nvPr>
        </p:nvSpPr>
        <p:spPr>
          <a:xfrm>
            <a:off x="1207697" y="1690689"/>
            <a:ext cx="10297365" cy="4180938"/>
          </a:xfrm>
        </p:spPr>
        <p:txBody>
          <a:bodyPr>
            <a:normAutofit/>
          </a:bodyPr>
          <a:lstStyle/>
          <a:p>
            <a:pPr marL="342900" lvl="1" indent="-342900">
              <a:buFontTx/>
              <a:buChar char="•"/>
            </a:pPr>
            <a:r>
              <a:rPr lang="zh-TW" altLang="zh-HK" sz="2600" dirty="0" smtClean="0"/>
              <a:t>機構</a:t>
            </a:r>
            <a:r>
              <a:rPr lang="zh-TW" altLang="zh-HK" sz="2600" dirty="0"/>
              <a:t>應採取適當的行政措施，</a:t>
            </a:r>
            <a:r>
              <a:rPr lang="zh-TW" altLang="zh-HK" sz="2600" dirty="0">
                <a:solidFill>
                  <a:srgbClr val="FF0000"/>
                </a:solidFill>
              </a:rPr>
              <a:t>暫停涉事的職員／照顧者／義工接觸或照顧有關兒童及其他兒童</a:t>
            </a:r>
            <a:r>
              <a:rPr lang="zh-TW" altLang="zh-HK" sz="2600" dirty="0"/>
              <a:t>（如適用），以便進行調查及防止兒童受到</a:t>
            </a:r>
            <a:r>
              <a:rPr lang="zh-TW" altLang="zh-HK" sz="2600" dirty="0" smtClean="0"/>
              <a:t>傷害</a:t>
            </a:r>
            <a:endParaRPr lang="en-US" altLang="zh-TW" sz="2600" dirty="0" smtClean="0"/>
          </a:p>
          <a:p>
            <a:pPr marL="342900" lvl="1" indent="-342900">
              <a:buFontTx/>
              <a:buChar char="•"/>
            </a:pPr>
            <a:r>
              <a:rPr lang="zh-TW" altLang="en-US" sz="2600" dirty="0" smtClean="0"/>
              <a:t>機構</a:t>
            </a:r>
            <a:r>
              <a:rPr lang="zh-TW" altLang="en-US" sz="2600" dirty="0"/>
              <a:t>人員</a:t>
            </a:r>
            <a:r>
              <a:rPr lang="zh-TW" altLang="en-US" sz="2600" dirty="0">
                <a:solidFill>
                  <a:srgbClr val="FF0000"/>
                </a:solidFill>
              </a:rPr>
              <a:t>不應與涉事職員／照顧者／義工私下訂定任何妥協協議</a:t>
            </a:r>
            <a:r>
              <a:rPr lang="zh-TW" altLang="en-US" sz="2600" dirty="0"/>
              <a:t>，例如當涉事職員同意辭職，機構便會終止相關調查工作等</a:t>
            </a:r>
          </a:p>
          <a:p>
            <a:pPr marL="342900" lvl="1" indent="-342900">
              <a:buFontTx/>
              <a:buChar char="•"/>
            </a:pPr>
            <a:r>
              <a:rPr lang="zh-TW" altLang="en-US" sz="2600" dirty="0" smtClean="0"/>
              <a:t>機構</a:t>
            </a:r>
            <a:r>
              <a:rPr lang="zh-TW" altLang="en-US" sz="2600" dirty="0"/>
              <a:t>務必保持中立，以及避免任何利益／角色</a:t>
            </a:r>
            <a:r>
              <a:rPr lang="zh-TW" altLang="en-US" sz="2600" dirty="0" smtClean="0"/>
              <a:t>衝突</a:t>
            </a:r>
            <a:endParaRPr lang="en-US" altLang="zh-TW" sz="2600" dirty="0" smtClean="0"/>
          </a:p>
          <a:p>
            <a:pPr marL="342900" lvl="1" indent="-342900">
              <a:buFontTx/>
              <a:buChar char="•"/>
            </a:pPr>
            <a:r>
              <a:rPr lang="zh-TW" altLang="en-US" sz="2600" dirty="0" smtClean="0"/>
              <a:t>與</a:t>
            </a:r>
            <a:r>
              <a:rPr lang="zh-TW" altLang="en-US" sz="2600" dirty="0"/>
              <a:t>懷疑虐待兒童的職員、照顧者及義工</a:t>
            </a:r>
            <a:r>
              <a:rPr lang="zh-TW" altLang="en-US" sz="2600" dirty="0">
                <a:solidFill>
                  <a:srgbClr val="0000FF"/>
                </a:solidFill>
              </a:rPr>
              <a:t>同一單位工作的社工</a:t>
            </a:r>
            <a:r>
              <a:rPr lang="zh-TW" altLang="en-US" sz="2600" b="1" u="sng" dirty="0">
                <a:solidFill>
                  <a:srgbClr val="0000FF"/>
                </a:solidFill>
              </a:rPr>
              <a:t>不適宜</a:t>
            </a:r>
            <a:r>
              <a:rPr lang="zh-TW" altLang="en-US" sz="2600" dirty="0">
                <a:solidFill>
                  <a:srgbClr val="0000FF"/>
                </a:solidFill>
              </a:rPr>
              <a:t>進行保護兒童調查 </a:t>
            </a:r>
            <a:r>
              <a:rPr lang="zh-TW" altLang="en-US" sz="2600" dirty="0" smtClean="0">
                <a:solidFill>
                  <a:srgbClr val="0000FF"/>
                </a:solidFill>
              </a:rPr>
              <a:t>（</a:t>
            </a:r>
            <a:r>
              <a:rPr lang="en-US" altLang="zh-TW" sz="2600" dirty="0" smtClean="0">
                <a:solidFill>
                  <a:srgbClr val="0000FF"/>
                </a:solidFill>
              </a:rPr>
              <a:t>2019</a:t>
            </a:r>
            <a:r>
              <a:rPr lang="zh-TW" altLang="en-US" sz="2600" dirty="0" smtClean="0">
                <a:solidFill>
                  <a:srgbClr val="0000FF"/>
                </a:solidFill>
              </a:rPr>
              <a:t>年</a:t>
            </a:r>
            <a:r>
              <a:rPr lang="en-US" altLang="zh-TW" sz="2600" dirty="0" smtClean="0">
                <a:solidFill>
                  <a:srgbClr val="0000FF"/>
                </a:solidFill>
              </a:rPr>
              <a:t>4</a:t>
            </a:r>
            <a:r>
              <a:rPr lang="zh-TW" altLang="en-US" sz="2600" dirty="0" smtClean="0">
                <a:solidFill>
                  <a:srgbClr val="0000FF"/>
                </a:solidFill>
              </a:rPr>
              <a:t>月已</a:t>
            </a:r>
            <a:r>
              <a:rPr lang="zh-TW" altLang="en-US" sz="2600" dirty="0">
                <a:solidFill>
                  <a:srgbClr val="0000FF"/>
                </a:solidFill>
              </a:rPr>
              <a:t>開始</a:t>
            </a:r>
            <a:r>
              <a:rPr lang="zh-TW" altLang="en-US" sz="2600" dirty="0" smtClean="0">
                <a:solidFill>
                  <a:srgbClr val="0000FF"/>
                </a:solidFill>
              </a:rPr>
              <a:t>實施</a:t>
            </a:r>
            <a:r>
              <a:rPr lang="zh-TW" altLang="en-US" sz="2600" dirty="0">
                <a:solidFill>
                  <a:srgbClr val="0000FF"/>
                </a:solidFill>
              </a:rPr>
              <a:t>）</a:t>
            </a:r>
          </a:p>
        </p:txBody>
      </p:sp>
      <p:sp>
        <p:nvSpPr>
          <p:cNvPr id="4" name="頁尾版面配置區 3"/>
          <p:cNvSpPr>
            <a:spLocks noGrp="1"/>
          </p:cNvSpPr>
          <p:nvPr>
            <p:ph type="ftr" sz="quarter" idx="11"/>
          </p:nvPr>
        </p:nvSpPr>
        <p:spPr/>
        <p:txBody>
          <a:bodyPr/>
          <a:lstStyle/>
          <a:p>
            <a:pPr>
              <a:defRPr/>
            </a:pPr>
            <a:endParaRPr lang="en-US" altLang="zh-TW"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solidFill>
                  <a:prstClr val="black">
                    <a:tint val="75000"/>
                  </a:prstClr>
                </a:solidFill>
              </a:rPr>
              <a:pPr>
                <a:defRPr/>
              </a:pPr>
              <a:t>88</a:t>
            </a:fld>
            <a:endParaRPr lang="en-US" altLang="zh-HK">
              <a:solidFill>
                <a:prstClr val="black">
                  <a:tint val="75000"/>
                </a:prstClr>
              </a:solidFill>
            </a:endParaRPr>
          </a:p>
        </p:txBody>
      </p:sp>
    </p:spTree>
    <p:extLst>
      <p:ext uri="{BB962C8B-B14F-4D97-AF65-F5344CB8AC3E}">
        <p14:creationId xmlns:p14="http://schemas.microsoft.com/office/powerpoint/2010/main" val="354913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歡迎提供意見</a:t>
            </a:r>
            <a:endParaRPr lang="zh-HK" altLang="en-US" b="1" dirty="0"/>
          </a:p>
        </p:txBody>
      </p:sp>
      <p:sp>
        <p:nvSpPr>
          <p:cNvPr id="3" name="內容版面配置區 2"/>
          <p:cNvSpPr>
            <a:spLocks noGrp="1"/>
          </p:cNvSpPr>
          <p:nvPr>
            <p:ph type="body" idx="1"/>
          </p:nvPr>
        </p:nvSpPr>
        <p:spPr/>
        <p:txBody>
          <a:bodyPr>
            <a:normAutofit/>
          </a:bodyPr>
          <a:lstStyle/>
          <a:p>
            <a:pPr marL="0" indent="0">
              <a:buNone/>
            </a:pPr>
            <a:r>
              <a:rPr lang="en-US" altLang="zh-HK" sz="4800" dirty="0">
                <a:solidFill>
                  <a:srgbClr val="7030A0"/>
                </a:solidFill>
              </a:rPr>
              <a:t>victimsupport@swd.gov.hk</a:t>
            </a:r>
            <a:endParaRPr lang="zh-HK" altLang="en-US" sz="4800" dirty="0">
              <a:solidFill>
                <a:srgbClr val="7030A0"/>
              </a:solidFill>
            </a:endParaRPr>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5CF1D34D-2F1D-456C-B736-75423CB58311}" type="slidenum">
              <a:rPr lang="zh-HK" altLang="en-US" smtClean="0"/>
              <a:t>89</a:t>
            </a:fld>
            <a:endParaRPr lang="zh-HK" altLang="en-US"/>
          </a:p>
        </p:txBody>
      </p:sp>
    </p:spTree>
    <p:extLst>
      <p:ext uri="{BB962C8B-B14F-4D97-AF65-F5344CB8AC3E}">
        <p14:creationId xmlns:p14="http://schemas.microsoft.com/office/powerpoint/2010/main" val="362927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endParaRPr lang="en-US" altLang="zh-TW" dirty="0"/>
          </a:p>
        </p:txBody>
      </p:sp>
      <p:sp>
        <p:nvSpPr>
          <p:cNvPr id="5" name="投影片編號版面配置區 4"/>
          <p:cNvSpPr>
            <a:spLocks noGrp="1"/>
          </p:cNvSpPr>
          <p:nvPr>
            <p:ph type="sldNum" sz="quarter" idx="12"/>
          </p:nvPr>
        </p:nvSpPr>
        <p:spPr/>
        <p:txBody>
          <a:bodyPr/>
          <a:lstStyle/>
          <a:p>
            <a:pPr>
              <a:defRPr/>
            </a:pPr>
            <a:fld id="{3E29E152-333F-4C78-BEC9-8EBF792C7ED1}" type="slidenum">
              <a:rPr lang="en-US" altLang="zh-HK" smtClean="0"/>
              <a:pPr>
                <a:defRPr/>
              </a:pPr>
              <a:t>9</a:t>
            </a:fld>
            <a:endParaRPr lang="en-US" altLang="zh-HK"/>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5384" y="155448"/>
            <a:ext cx="4598286" cy="6507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689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3192</TotalTime>
  <Words>6158</Words>
  <Application>Microsoft Office PowerPoint</Application>
  <PresentationFormat>寬螢幕</PresentationFormat>
  <Paragraphs>624</Paragraphs>
  <Slides>89</Slides>
  <Notes>11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89</vt:i4>
      </vt:variant>
    </vt:vector>
  </HeadingPairs>
  <TitlesOfParts>
    <vt:vector size="98" baseType="lpstr">
      <vt:lpstr>新細明體</vt:lpstr>
      <vt:lpstr>標楷體</vt:lpstr>
      <vt:lpstr>Arial</vt:lpstr>
      <vt:lpstr>Calibri</vt:lpstr>
      <vt:lpstr>Calibri Light</vt:lpstr>
      <vt:lpstr>Garamond</vt:lpstr>
      <vt:lpstr>Times New Roman</vt:lpstr>
      <vt:lpstr>Wingdings</vt:lpstr>
      <vt:lpstr>Office 佈景主題</vt:lpstr>
      <vt:lpstr>  《保護兒童免受虐待 多專業合作程序指引》 （二零二零年修訂版）  簡介</vt:lpstr>
      <vt:lpstr> 檢討 《處理虐待兒童個案程序指引》 </vt:lpstr>
      <vt:lpstr>檢討的目的</vt:lpstr>
      <vt:lpstr>檢討《處理虐待兒童個案程序指引》</vt:lpstr>
      <vt:lpstr>檢討方式</vt:lpstr>
      <vt:lpstr>工作時間表</vt:lpstr>
      <vt:lpstr>主要修訂內容</vt:lpstr>
      <vt:lpstr>《指引》名稱</vt:lpstr>
      <vt:lpstr>PowerPoint 簡報</vt:lpstr>
      <vt:lpstr>《保護兒童免受虐待—多專業合作程序指引》</vt:lpstr>
      <vt:lpstr>目錄</vt:lpstr>
      <vt:lpstr>內容</vt:lpstr>
      <vt:lpstr>目的、信念和原則（第一章）  （必須先閱讀）</vt:lpstr>
      <vt:lpstr>PowerPoint 簡報</vt:lpstr>
      <vt:lpstr>PowerPoint 簡報</vt:lpstr>
      <vt:lpstr>保障兒童安全的策略</vt:lpstr>
      <vt:lpstr>各界別應繼續加強第二層策略</vt:lpstr>
      <vt:lpstr>PowerPoint 簡報</vt:lpstr>
      <vt:lpstr>保護兒童工作的原則</vt:lpstr>
      <vt:lpstr>兒童為重、安全為先  家庭參與</vt:lpstr>
      <vt:lpstr>兒童為重、安全為先  家庭參與</vt:lpstr>
      <vt:lpstr>PowerPoint 簡報</vt:lpstr>
      <vt:lpstr>定義（第二章）</vt:lpstr>
      <vt:lpstr>虐待兒童的定義</vt:lpstr>
      <vt:lpstr>定義的目的</vt:lpstr>
      <vt:lpstr>虐待兒童的定義 在《指引》的適用範圍</vt:lpstr>
      <vt:lpstr>虐待兒童的定義</vt:lpstr>
      <vt:lpstr>有關定義的用語</vt:lpstr>
      <vt:lpstr>身體傷害／虐待</vt:lpstr>
      <vt:lpstr>性侵犯</vt:lpstr>
      <vt:lpstr>性侵犯</vt:lpstr>
      <vt:lpstr>性侵犯</vt:lpstr>
      <vt:lpstr>疏忽照顧</vt:lpstr>
      <vt:lpstr>疏忽照顧</vt:lpstr>
      <vt:lpstr>疏忽照顧</vt:lpstr>
      <vt:lpstr>心理傷害／虐待</vt:lpstr>
      <vt:lpstr>PowerPoint 簡報</vt:lpstr>
      <vt:lpstr>在考慮是否界定一個案為虐待兒童時，應有下列的理解：</vt:lpstr>
      <vt:lpstr>有關虐待兒童定義的常見問題（第二章附錄一）</vt:lpstr>
      <vt:lpstr>多專業合作處理程序（第三章）</vt:lpstr>
      <vt:lpstr>PowerPoint 簡報</vt:lpstr>
      <vt:lpstr>個案主管模式</vt:lpstr>
      <vt:lpstr>識別可能受到傷害／虐待的兒童（第四章）</vt:lpstr>
      <vt:lpstr>PowerPoint 簡報</vt:lpstr>
      <vt:lpstr>兒童受虐待可能出現的徵象</vt:lpstr>
      <vt:lpstr>兒童受虐待可能出現的徵象</vt:lpstr>
      <vt:lpstr>PowerPoint 簡報</vt:lpstr>
      <vt:lpstr>兒童受虐待可能出現的徵象（新增）</vt:lpstr>
      <vt:lpstr>兒童受虐待可能出現的徵象（新增）</vt:lpstr>
      <vt:lpstr>兒童受虐待可能出現的徵象（新增）</vt:lpstr>
      <vt:lpstr>通報個案（第四章）</vt:lpstr>
      <vt:lpstr>通報</vt:lpstr>
      <vt:lpstr>第三章 流程圖二</vt:lpstr>
      <vt:lpstr>初步諮詢</vt:lpstr>
      <vt:lpstr>接受通報及負責初步評估的單位（第四章4.5-4.6段）</vt:lpstr>
      <vt:lpstr>FCPSU亦接受以下已知個案的通報 （第四章4.7-4.8段）（部分已於2019年4月實施）</vt:lpstr>
      <vt:lpstr>FCPSU／社署外展隊接受通報的方式 （第四章4.9-4.10段）</vt:lpstr>
      <vt:lpstr>通報人員的責任</vt:lpstr>
      <vt:lpstr>通報人員的責任</vt:lpstr>
      <vt:lpstr>初步評估及即時保護兒童行動（第五及六章）</vt:lpstr>
      <vt:lpstr>  初步評估範圍 </vt:lpstr>
      <vt:lpstr>評估結果</vt:lpstr>
      <vt:lpstr>   需要即時採取保護兒童行動的安全的例子</vt:lpstr>
      <vt:lpstr>即時保護兒童行動（第三章流程圖三）</vt:lpstr>
      <vt:lpstr>保護兒童安全的危機評估及決策（第七章）</vt:lpstr>
      <vt:lpstr>危機評估</vt:lpstr>
      <vt:lpstr>             </vt:lpstr>
      <vt:lpstr>保障兒童安全的危機評估 － 持續及平衡</vt:lpstr>
      <vt:lpstr>危機評估的時間及目的</vt:lpstr>
      <vt:lpstr>調查（第八至十章）</vt:lpstr>
      <vt:lpstr>保護兒童調查</vt:lpstr>
      <vt:lpstr>保護兒童調查</vt:lpstr>
      <vt:lpstr>醫療檢驗</vt:lpstr>
      <vt:lpstr>刑事調查</vt:lpstr>
      <vt:lpstr>保護懷疑受虐待兒童多專業個案會議（第十一章）</vt:lpstr>
      <vt:lpstr>PowerPoint 簡報</vt:lpstr>
      <vt:lpstr>多專業會議</vt:lpstr>
      <vt:lpstr>多專業會議</vt:lpstr>
      <vt:lpstr>多專業會議</vt:lpstr>
      <vt:lpstr>多專業會議</vt:lpstr>
      <vt:lpstr>多專業會議</vt:lpstr>
      <vt:lpstr>多專業會議</vt:lpstr>
      <vt:lpstr>保護兒童個案的跟進服務（第十二章）</vt:lpstr>
      <vt:lpstr>跟進服務目標</vt:lpstr>
      <vt:lpstr>跟進服務</vt:lpstr>
      <vt:lpstr>處理有關機構職員、照顧者及義工 懷疑虐待兒童（第十三章）</vt:lpstr>
      <vt:lpstr>機構職員、照顧者及義工懷疑虐待兒童</vt:lpstr>
      <vt:lpstr>機構職員、照顧者及義工懷疑虐待兒童</vt:lpstr>
      <vt:lpstr>歡迎提供意見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Protecting_Children_from_Maltreatment_-_Procedural_Guide_for_Multi-disciplinary_Co-operation_(Revised_2020) - Chi</dc:title>
  <dc:creator/>
  <cp:lastModifiedBy>CHING, Wai Yi</cp:lastModifiedBy>
  <cp:revision>174</cp:revision>
  <cp:lastPrinted>2020-01-17T03:07:07Z</cp:lastPrinted>
  <dcterms:created xsi:type="dcterms:W3CDTF">2020-01-16T04:09:01Z</dcterms:created>
  <dcterms:modified xsi:type="dcterms:W3CDTF">2020-03-30T03:51:22Z</dcterms:modified>
</cp:coreProperties>
</file>